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39"/>
  </p:notesMasterIdLst>
  <p:sldIdLst>
    <p:sldId id="280" r:id="rId3"/>
    <p:sldId id="307" r:id="rId4"/>
    <p:sldId id="309" r:id="rId5"/>
    <p:sldId id="310" r:id="rId6"/>
    <p:sldId id="311" r:id="rId7"/>
    <p:sldId id="312" r:id="rId8"/>
    <p:sldId id="314" r:id="rId9"/>
    <p:sldId id="313" r:id="rId10"/>
    <p:sldId id="315" r:id="rId11"/>
    <p:sldId id="316" r:id="rId12"/>
    <p:sldId id="317" r:id="rId13"/>
    <p:sldId id="321" r:id="rId14"/>
    <p:sldId id="319" r:id="rId15"/>
    <p:sldId id="320" r:id="rId16"/>
    <p:sldId id="318" r:id="rId17"/>
    <p:sldId id="322" r:id="rId18"/>
    <p:sldId id="323" r:id="rId19"/>
    <p:sldId id="324" r:id="rId20"/>
    <p:sldId id="325" r:id="rId21"/>
    <p:sldId id="334" r:id="rId22"/>
    <p:sldId id="327" r:id="rId23"/>
    <p:sldId id="335" r:id="rId24"/>
    <p:sldId id="336" r:id="rId25"/>
    <p:sldId id="337" r:id="rId26"/>
    <p:sldId id="338" r:id="rId27"/>
    <p:sldId id="326" r:id="rId28"/>
    <p:sldId id="339" r:id="rId29"/>
    <p:sldId id="333" r:id="rId30"/>
    <p:sldId id="332" r:id="rId31"/>
    <p:sldId id="331" r:id="rId32"/>
    <p:sldId id="330" r:id="rId33"/>
    <p:sldId id="329" r:id="rId34"/>
    <p:sldId id="328" r:id="rId35"/>
    <p:sldId id="340" r:id="rId36"/>
    <p:sldId id="341" r:id="rId37"/>
    <p:sldId id="308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86F66-11D4-4A72-B952-EFFA9126EEB3}" v="12" dt="2020-08-05T06:58:07.063"/>
    <p1510:client id="{0DE4B7D3-71F5-40E1-9D8A-25D6EBA55D44}" v="1" dt="2020-07-17T05:14:04.117"/>
    <p1510:client id="{10304B5F-4715-4E09-B09B-EB5741AB4EE7}" v="15" dt="2020-08-06T00:35:17.565"/>
    <p1510:client id="{1079B598-3B4C-486C-ADE9-E42B656CE918}" v="10" dt="2020-08-06T01:19:22.741"/>
    <p1510:client id="{1A3F051B-5D65-4348-A6EC-D56694C38188}" v="651" dt="2020-08-15T14:47:45.369"/>
    <p1510:client id="{2F8F6C1C-8742-46BB-B484-7EBBD4FCA8F8}" v="17" dt="2020-08-15T14:22:31.958"/>
    <p1510:client id="{3410D881-C239-4251-B55B-1CF4F38CA5EB}" v="745" dt="2020-08-09T11:34:36.733"/>
    <p1510:client id="{3EBC9DA3-D373-4EBB-8DA0-8C40C8D3469F}" v="1669" dt="2020-08-06T14:14:01.682"/>
    <p1510:client id="{42B79A35-0F45-4233-95F0-F1FE5CCF69C6}" v="132" dt="2020-07-16T04:49:40.835"/>
    <p1510:client id="{536B4468-D34E-4B86-AA15-464BC44893C4}" v="45" dt="2020-08-06T02:47:05.566"/>
    <p1510:client id="{556E988B-19EC-4765-8127-84FB6F15CBF1}" v="16" dt="2020-08-05T23:54:11.572"/>
    <p1510:client id="{5EC9D510-0A2B-4692-A018-2388A3F8641B}" v="2441" dt="2020-08-05T12:53:50.062"/>
    <p1510:client id="{6D0C40CD-AAA3-41D8-BF77-3CC1D93084E2}" v="2" dt="2020-08-05T13:08:17.799"/>
    <p1510:client id="{71322B54-6C4F-4BC3-B430-F7DB262EAC54}" v="143" dt="2020-08-16T05:14:17.697"/>
    <p1510:client id="{888C0AB2-7E2D-4437-AF7F-93730ED5800B}" v="30" dt="2020-08-06T00:28:41.663"/>
    <p1510:client id="{90EE85C4-DE70-4FB9-8B5A-DBC1666E84E4}" v="4" dt="2020-08-15T14:23:30.982"/>
    <p1510:client id="{B6AF0A9D-CE73-4312-8F41-9B9BDF754BBA}" v="94" dt="2020-08-13T13:02:53.828"/>
    <p1510:client id="{BD19952A-A31E-468A-91E2-FA59C36BF2C5}" v="86" dt="2020-08-11T12:45:47.575"/>
    <p1510:client id="{DF6C8D7C-2A81-435D-8823-3759FE00FE74}" v="658" dt="2020-07-16T04:29:44.411"/>
    <p1510:client id="{E038BFA0-5AA6-48E2-B396-10F2E7B120B9}" v="126" dt="2020-07-16T05:07:01.617"/>
    <p1510:client id="{E6ACBF71-DD74-48AC-83E1-5A23D7C0EFCC}" v="104" dt="2020-08-11T11:39:26.648"/>
    <p1510:client id="{EA4C1CFF-5433-4B7A-B76A-E9F10C68A0FD}" v="1030" dt="2020-08-12T14:14:04.517"/>
    <p1510:client id="{EB50CC2E-B811-41F6-9A1E-D83AE3067251}" v="233" dt="2020-08-16T06:18:25.031"/>
    <p1510:client id="{F0BF2D32-75E4-491C-27E9-B0DB7C7A5724}" v="32" dt="2020-08-27T10:31:33.121"/>
    <p1510:client id="{F16BD528-1B07-4158-BFA6-308D4DED56AA}" v="3" dt="2020-08-05T23:52:06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7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E6ACBF71-DD74-48AC-83E1-5A23D7C0EFCC}"/>
    <pc:docChg chg="addSld delSld modSld">
      <pc:chgData name="am i who" userId="4b6389a2c128101d" providerId="Windows Live" clId="Web-{E6ACBF71-DD74-48AC-83E1-5A23D7C0EFCC}" dt="2020-08-11T11:39:26.648" v="99"/>
      <pc:docMkLst>
        <pc:docMk/>
      </pc:docMkLst>
      <pc:sldChg chg="del">
        <pc:chgData name="am i who" userId="4b6389a2c128101d" providerId="Windows Live" clId="Web-{E6ACBF71-DD74-48AC-83E1-5A23D7C0EFCC}" dt="2020-08-11T11:36:26.061" v="58"/>
        <pc:sldMkLst>
          <pc:docMk/>
          <pc:sldMk cId="2967144756" sldId="276"/>
        </pc:sldMkLst>
      </pc:sldChg>
      <pc:sldChg chg="modSp">
        <pc:chgData name="am i who" userId="4b6389a2c128101d" providerId="Windows Live" clId="Web-{E6ACBF71-DD74-48AC-83E1-5A23D7C0EFCC}" dt="2020-08-11T11:16:29.724" v="55" actId="20577"/>
        <pc:sldMkLst>
          <pc:docMk/>
          <pc:sldMk cId="2999572607" sldId="280"/>
        </pc:sldMkLst>
        <pc:spChg chg="mod">
          <ac:chgData name="am i who" userId="4b6389a2c128101d" providerId="Windows Live" clId="Web-{E6ACBF71-DD74-48AC-83E1-5A23D7C0EFCC}" dt="2020-08-11T11:16:29.724" v="55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E6ACBF71-DD74-48AC-83E1-5A23D7C0EFCC}" dt="2020-08-11T10:57:55.014" v="34"/>
        <pc:sldMkLst>
          <pc:docMk/>
          <pc:sldMk cId="1431700003" sldId="285"/>
        </pc:sldMkLst>
      </pc:sldChg>
      <pc:sldChg chg="del">
        <pc:chgData name="am i who" userId="4b6389a2c128101d" providerId="Windows Live" clId="Web-{E6ACBF71-DD74-48AC-83E1-5A23D7C0EFCC}" dt="2020-08-11T10:57:55.014" v="33"/>
        <pc:sldMkLst>
          <pc:docMk/>
          <pc:sldMk cId="1157887027" sldId="292"/>
        </pc:sldMkLst>
      </pc:sldChg>
      <pc:sldChg chg="del">
        <pc:chgData name="am i who" userId="4b6389a2c128101d" providerId="Windows Live" clId="Web-{E6ACBF71-DD74-48AC-83E1-5A23D7C0EFCC}" dt="2020-08-11T10:57:55.014" v="32"/>
        <pc:sldMkLst>
          <pc:docMk/>
          <pc:sldMk cId="4228579641" sldId="293"/>
        </pc:sldMkLst>
      </pc:sldChg>
      <pc:sldChg chg="del">
        <pc:chgData name="am i who" userId="4b6389a2c128101d" providerId="Windows Live" clId="Web-{E6ACBF71-DD74-48AC-83E1-5A23D7C0EFCC}" dt="2020-08-11T10:57:55.014" v="31"/>
        <pc:sldMkLst>
          <pc:docMk/>
          <pc:sldMk cId="2281590850" sldId="294"/>
        </pc:sldMkLst>
      </pc:sldChg>
      <pc:sldChg chg="del">
        <pc:chgData name="am i who" userId="4b6389a2c128101d" providerId="Windows Live" clId="Web-{E6ACBF71-DD74-48AC-83E1-5A23D7C0EFCC}" dt="2020-08-11T10:57:55.014" v="30"/>
        <pc:sldMkLst>
          <pc:docMk/>
          <pc:sldMk cId="3586229544" sldId="295"/>
        </pc:sldMkLst>
      </pc:sldChg>
      <pc:sldChg chg="del">
        <pc:chgData name="am i who" userId="4b6389a2c128101d" providerId="Windows Live" clId="Web-{E6ACBF71-DD74-48AC-83E1-5A23D7C0EFCC}" dt="2020-08-11T10:57:55.014" v="29"/>
        <pc:sldMkLst>
          <pc:docMk/>
          <pc:sldMk cId="1625501641" sldId="296"/>
        </pc:sldMkLst>
      </pc:sldChg>
      <pc:sldChg chg="del">
        <pc:chgData name="am i who" userId="4b6389a2c128101d" providerId="Windows Live" clId="Web-{E6ACBF71-DD74-48AC-83E1-5A23D7C0EFCC}" dt="2020-08-11T10:57:55.014" v="28"/>
        <pc:sldMkLst>
          <pc:docMk/>
          <pc:sldMk cId="2346837413" sldId="297"/>
        </pc:sldMkLst>
      </pc:sldChg>
      <pc:sldChg chg="del">
        <pc:chgData name="am i who" userId="4b6389a2c128101d" providerId="Windows Live" clId="Web-{E6ACBF71-DD74-48AC-83E1-5A23D7C0EFCC}" dt="2020-08-11T10:57:54.998" v="25"/>
        <pc:sldMkLst>
          <pc:docMk/>
          <pc:sldMk cId="2111119395" sldId="298"/>
        </pc:sldMkLst>
      </pc:sldChg>
      <pc:sldChg chg="del">
        <pc:chgData name="am i who" userId="4b6389a2c128101d" providerId="Windows Live" clId="Web-{E6ACBF71-DD74-48AC-83E1-5A23D7C0EFCC}" dt="2020-08-11T10:57:55.014" v="27"/>
        <pc:sldMkLst>
          <pc:docMk/>
          <pc:sldMk cId="2224641310" sldId="299"/>
        </pc:sldMkLst>
      </pc:sldChg>
      <pc:sldChg chg="del">
        <pc:chgData name="am i who" userId="4b6389a2c128101d" providerId="Windows Live" clId="Web-{E6ACBF71-DD74-48AC-83E1-5A23D7C0EFCC}" dt="2020-08-11T10:57:54.998" v="26"/>
        <pc:sldMkLst>
          <pc:docMk/>
          <pc:sldMk cId="3338805448" sldId="300"/>
        </pc:sldMkLst>
      </pc:sldChg>
      <pc:sldChg chg="del">
        <pc:chgData name="am i who" userId="4b6389a2c128101d" providerId="Windows Live" clId="Web-{E6ACBF71-DD74-48AC-83E1-5A23D7C0EFCC}" dt="2020-08-11T10:57:54.998" v="24"/>
        <pc:sldMkLst>
          <pc:docMk/>
          <pc:sldMk cId="1537265129" sldId="301"/>
        </pc:sldMkLst>
      </pc:sldChg>
      <pc:sldChg chg="del">
        <pc:chgData name="am i who" userId="4b6389a2c128101d" providerId="Windows Live" clId="Web-{E6ACBF71-DD74-48AC-83E1-5A23D7C0EFCC}" dt="2020-08-11T10:57:54.998" v="22"/>
        <pc:sldMkLst>
          <pc:docMk/>
          <pc:sldMk cId="3285422178" sldId="302"/>
        </pc:sldMkLst>
      </pc:sldChg>
      <pc:sldChg chg="del">
        <pc:chgData name="am i who" userId="4b6389a2c128101d" providerId="Windows Live" clId="Web-{E6ACBF71-DD74-48AC-83E1-5A23D7C0EFCC}" dt="2020-08-11T10:57:54.998" v="23"/>
        <pc:sldMkLst>
          <pc:docMk/>
          <pc:sldMk cId="4188931161" sldId="303"/>
        </pc:sldMkLst>
      </pc:sldChg>
      <pc:sldChg chg="del">
        <pc:chgData name="am i who" userId="4b6389a2c128101d" providerId="Windows Live" clId="Web-{E6ACBF71-DD74-48AC-83E1-5A23D7C0EFCC}" dt="2020-08-11T10:57:54.998" v="21"/>
        <pc:sldMkLst>
          <pc:docMk/>
          <pc:sldMk cId="649841257" sldId="304"/>
        </pc:sldMkLst>
      </pc:sldChg>
      <pc:sldChg chg="del">
        <pc:chgData name="am i who" userId="4b6389a2c128101d" providerId="Windows Live" clId="Web-{E6ACBF71-DD74-48AC-83E1-5A23D7C0EFCC}" dt="2020-08-11T10:57:54.983" v="15"/>
        <pc:sldMkLst>
          <pc:docMk/>
          <pc:sldMk cId="3504337" sldId="305"/>
        </pc:sldMkLst>
      </pc:sldChg>
      <pc:sldChg chg="del">
        <pc:chgData name="am i who" userId="4b6389a2c128101d" providerId="Windows Live" clId="Web-{E6ACBF71-DD74-48AC-83E1-5A23D7C0EFCC}" dt="2020-08-11T10:57:54.983" v="14"/>
        <pc:sldMkLst>
          <pc:docMk/>
          <pc:sldMk cId="3803883070" sldId="306"/>
        </pc:sldMkLst>
      </pc:sldChg>
      <pc:sldChg chg="modSp">
        <pc:chgData name="am i who" userId="4b6389a2c128101d" providerId="Windows Live" clId="Web-{E6ACBF71-DD74-48AC-83E1-5A23D7C0EFCC}" dt="2020-08-11T11:37:24.189" v="81" actId="1076"/>
        <pc:sldMkLst>
          <pc:docMk/>
          <pc:sldMk cId="1848269500" sldId="307"/>
        </pc:sldMkLst>
        <pc:spChg chg="mod">
          <ac:chgData name="am i who" userId="4b6389a2c128101d" providerId="Windows Live" clId="Web-{E6ACBF71-DD74-48AC-83E1-5A23D7C0EFCC}" dt="2020-08-11T11:37:24.189" v="8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del">
        <pc:chgData name="am i who" userId="4b6389a2c128101d" providerId="Windows Live" clId="Web-{E6ACBF71-DD74-48AC-83E1-5A23D7C0EFCC}" dt="2020-08-11T10:57:55.014" v="35"/>
        <pc:sldMkLst>
          <pc:docMk/>
          <pc:sldMk cId="1820523063" sldId="308"/>
        </pc:sldMkLst>
      </pc:sldChg>
      <pc:sldChg chg="modSp add">
        <pc:chgData name="am i who" userId="4b6389a2c128101d" providerId="Windows Live" clId="Web-{E6ACBF71-DD74-48AC-83E1-5A23D7C0EFCC}" dt="2020-08-11T11:37:32.643" v="84" actId="20577"/>
        <pc:sldMkLst>
          <pc:docMk/>
          <pc:sldMk cId="2486507334" sldId="308"/>
        </pc:sldMkLst>
        <pc:spChg chg="mod">
          <ac:chgData name="am i who" userId="4b6389a2c128101d" providerId="Windows Live" clId="Web-{E6ACBF71-DD74-48AC-83E1-5A23D7C0EFCC}" dt="2020-08-11T11:37:32.643" v="84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modSp add">
        <pc:chgData name="am i who" userId="4b6389a2c128101d" providerId="Windows Live" clId="Web-{E6ACBF71-DD74-48AC-83E1-5A23D7C0EFCC}" dt="2020-08-11T11:38:34.677" v="95" actId="1076"/>
        <pc:sldMkLst>
          <pc:docMk/>
          <pc:sldMk cId="3643579289" sldId="309"/>
        </pc:sldMkLst>
        <pc:picChg chg="add mod">
          <ac:chgData name="am i who" userId="4b6389a2c128101d" providerId="Windows Live" clId="Web-{E6ACBF71-DD74-48AC-83E1-5A23D7C0EFCC}" dt="2020-08-11T11:38:34.677" v="95" actId="1076"/>
          <ac:picMkLst>
            <pc:docMk/>
            <pc:sldMk cId="3643579289" sldId="309"/>
            <ac:picMk id="3" creationId="{4F5C1706-79C2-461A-B981-18AEB5D71AFC}"/>
          </ac:picMkLst>
        </pc:picChg>
        <pc:picChg chg="mod">
          <ac:chgData name="am i who" userId="4b6389a2c128101d" providerId="Windows Live" clId="Web-{E6ACBF71-DD74-48AC-83E1-5A23D7C0EFCC}" dt="2020-08-11T11:38:14.332" v="88" actId="1076"/>
          <ac:picMkLst>
            <pc:docMk/>
            <pc:sldMk cId="3643579289" sldId="309"/>
            <ac:picMk id="4" creationId="{96941DA6-2E4B-4461-A1CD-CCE831F8421C}"/>
          </ac:picMkLst>
        </pc:picChg>
      </pc:sldChg>
      <pc:sldChg chg="del">
        <pc:chgData name="am i who" userId="4b6389a2c128101d" providerId="Windows Live" clId="Web-{E6ACBF71-DD74-48AC-83E1-5A23D7C0EFCC}" dt="2020-08-11T11:36:19.905" v="57"/>
        <pc:sldMkLst>
          <pc:docMk/>
          <pc:sldMk cId="3773701123" sldId="309"/>
        </pc:sldMkLst>
      </pc:sldChg>
      <pc:sldChg chg="del">
        <pc:chgData name="am i who" userId="4b6389a2c128101d" providerId="Windows Live" clId="Web-{E6ACBF71-DD74-48AC-83E1-5A23D7C0EFCC}" dt="2020-08-11T10:57:54.998" v="16"/>
        <pc:sldMkLst>
          <pc:docMk/>
          <pc:sldMk cId="184746383" sldId="310"/>
        </pc:sldMkLst>
      </pc:sldChg>
      <pc:sldChg chg="add">
        <pc:chgData name="am i who" userId="4b6389a2c128101d" providerId="Windows Live" clId="Web-{E6ACBF71-DD74-48AC-83E1-5A23D7C0EFCC}" dt="2020-08-11T11:39:09.913" v="96"/>
        <pc:sldMkLst>
          <pc:docMk/>
          <pc:sldMk cId="328218787" sldId="310"/>
        </pc:sldMkLst>
      </pc:sldChg>
      <pc:sldChg chg="del">
        <pc:chgData name="am i who" userId="4b6389a2c128101d" providerId="Windows Live" clId="Web-{E6ACBF71-DD74-48AC-83E1-5A23D7C0EFCC}" dt="2020-08-11T10:57:54.998" v="19"/>
        <pc:sldMkLst>
          <pc:docMk/>
          <pc:sldMk cId="2524605015" sldId="311"/>
        </pc:sldMkLst>
      </pc:sldChg>
      <pc:sldChg chg="add">
        <pc:chgData name="am i who" userId="4b6389a2c128101d" providerId="Windows Live" clId="Web-{E6ACBF71-DD74-48AC-83E1-5A23D7C0EFCC}" dt="2020-08-11T11:39:10.053" v="97"/>
        <pc:sldMkLst>
          <pc:docMk/>
          <pc:sldMk cId="4001049786" sldId="311"/>
        </pc:sldMkLst>
      </pc:sldChg>
      <pc:sldChg chg="add del">
        <pc:chgData name="am i who" userId="4b6389a2c128101d" providerId="Windows Live" clId="Web-{E6ACBF71-DD74-48AC-83E1-5A23D7C0EFCC}" dt="2020-08-11T11:39:26.648" v="99"/>
        <pc:sldMkLst>
          <pc:docMk/>
          <pc:sldMk cId="1255703720" sldId="312"/>
        </pc:sldMkLst>
      </pc:sldChg>
      <pc:sldChg chg="del">
        <pc:chgData name="am i who" userId="4b6389a2c128101d" providerId="Windows Live" clId="Web-{E6ACBF71-DD74-48AC-83E1-5A23D7C0EFCC}" dt="2020-08-11T10:57:54.998" v="20"/>
        <pc:sldMkLst>
          <pc:docMk/>
          <pc:sldMk cId="2894597069" sldId="312"/>
        </pc:sldMkLst>
      </pc:sldChg>
      <pc:sldChg chg="del">
        <pc:chgData name="am i who" userId="4b6389a2c128101d" providerId="Windows Live" clId="Web-{E6ACBF71-DD74-48AC-83E1-5A23D7C0EFCC}" dt="2020-08-11T10:57:54.998" v="17"/>
        <pc:sldMkLst>
          <pc:docMk/>
          <pc:sldMk cId="1518401698" sldId="313"/>
        </pc:sldMkLst>
      </pc:sldChg>
      <pc:sldChg chg="del">
        <pc:chgData name="am i who" userId="4b6389a2c128101d" providerId="Windows Live" clId="Web-{E6ACBF71-DD74-48AC-83E1-5A23D7C0EFCC}" dt="2020-08-11T10:57:54.998" v="18"/>
        <pc:sldMkLst>
          <pc:docMk/>
          <pc:sldMk cId="3298260734" sldId="314"/>
        </pc:sldMkLst>
      </pc:sldChg>
      <pc:sldChg chg="del">
        <pc:chgData name="am i who" userId="4b6389a2c128101d" providerId="Windows Live" clId="Web-{E6ACBF71-DD74-48AC-83E1-5A23D7C0EFCC}" dt="2020-08-11T10:57:54.983" v="13"/>
        <pc:sldMkLst>
          <pc:docMk/>
          <pc:sldMk cId="3957878136" sldId="315"/>
        </pc:sldMkLst>
      </pc:sldChg>
      <pc:sldChg chg="del">
        <pc:chgData name="am i who" userId="4b6389a2c128101d" providerId="Windows Live" clId="Web-{E6ACBF71-DD74-48AC-83E1-5A23D7C0EFCC}" dt="2020-08-11T10:57:54.983" v="7"/>
        <pc:sldMkLst>
          <pc:docMk/>
          <pc:sldMk cId="3174441435" sldId="316"/>
        </pc:sldMkLst>
      </pc:sldChg>
      <pc:sldChg chg="del">
        <pc:chgData name="am i who" userId="4b6389a2c128101d" providerId="Windows Live" clId="Web-{E6ACBF71-DD74-48AC-83E1-5A23D7C0EFCC}" dt="2020-08-11T10:57:54.983" v="11"/>
        <pc:sldMkLst>
          <pc:docMk/>
          <pc:sldMk cId="144514312" sldId="317"/>
        </pc:sldMkLst>
      </pc:sldChg>
      <pc:sldChg chg="del">
        <pc:chgData name="am i who" userId="4b6389a2c128101d" providerId="Windows Live" clId="Web-{E6ACBF71-DD74-48AC-83E1-5A23D7C0EFCC}" dt="2020-08-11T10:57:54.983" v="12"/>
        <pc:sldMkLst>
          <pc:docMk/>
          <pc:sldMk cId="1864498138" sldId="318"/>
        </pc:sldMkLst>
      </pc:sldChg>
      <pc:sldChg chg="del">
        <pc:chgData name="am i who" userId="4b6389a2c128101d" providerId="Windows Live" clId="Web-{E6ACBF71-DD74-48AC-83E1-5A23D7C0EFCC}" dt="2020-08-11T10:57:54.983" v="10"/>
        <pc:sldMkLst>
          <pc:docMk/>
          <pc:sldMk cId="3375302953" sldId="319"/>
        </pc:sldMkLst>
      </pc:sldChg>
      <pc:sldChg chg="del">
        <pc:chgData name="am i who" userId="4b6389a2c128101d" providerId="Windows Live" clId="Web-{E6ACBF71-DD74-48AC-83E1-5A23D7C0EFCC}" dt="2020-08-11T10:57:54.983" v="9"/>
        <pc:sldMkLst>
          <pc:docMk/>
          <pc:sldMk cId="4224950432" sldId="320"/>
        </pc:sldMkLst>
      </pc:sldChg>
      <pc:sldChg chg="del">
        <pc:chgData name="am i who" userId="4b6389a2c128101d" providerId="Windows Live" clId="Web-{E6ACBF71-DD74-48AC-83E1-5A23D7C0EFCC}" dt="2020-08-11T10:57:54.983" v="8"/>
        <pc:sldMkLst>
          <pc:docMk/>
          <pc:sldMk cId="1971058391" sldId="321"/>
        </pc:sldMkLst>
      </pc:sldChg>
      <pc:sldChg chg="del">
        <pc:chgData name="am i who" userId="4b6389a2c128101d" providerId="Windows Live" clId="Web-{E6ACBF71-DD74-48AC-83E1-5A23D7C0EFCC}" dt="2020-08-11T10:57:55.014" v="36"/>
        <pc:sldMkLst>
          <pc:docMk/>
          <pc:sldMk cId="1678416792" sldId="322"/>
        </pc:sldMkLst>
      </pc:sldChg>
      <pc:sldChg chg="del">
        <pc:chgData name="am i who" userId="4b6389a2c128101d" providerId="Windows Live" clId="Web-{E6ACBF71-DD74-48AC-83E1-5A23D7C0EFCC}" dt="2020-08-11T10:57:54.983" v="6"/>
        <pc:sldMkLst>
          <pc:docMk/>
          <pc:sldMk cId="2424439454" sldId="323"/>
        </pc:sldMkLst>
      </pc:sldChg>
      <pc:sldChg chg="del">
        <pc:chgData name="am i who" userId="4b6389a2c128101d" providerId="Windows Live" clId="Web-{E6ACBF71-DD74-48AC-83E1-5A23D7C0EFCC}" dt="2020-08-11T10:57:54.967" v="5"/>
        <pc:sldMkLst>
          <pc:docMk/>
          <pc:sldMk cId="715375446" sldId="324"/>
        </pc:sldMkLst>
      </pc:sldChg>
      <pc:sldChg chg="del">
        <pc:chgData name="am i who" userId="4b6389a2c128101d" providerId="Windows Live" clId="Web-{E6ACBF71-DD74-48AC-83E1-5A23D7C0EFCC}" dt="2020-08-11T10:57:54.967" v="4"/>
        <pc:sldMkLst>
          <pc:docMk/>
          <pc:sldMk cId="788667424" sldId="325"/>
        </pc:sldMkLst>
      </pc:sldChg>
      <pc:sldChg chg="del">
        <pc:chgData name="am i who" userId="4b6389a2c128101d" providerId="Windows Live" clId="Web-{E6ACBF71-DD74-48AC-83E1-5A23D7C0EFCC}" dt="2020-08-11T10:57:54.967" v="2"/>
        <pc:sldMkLst>
          <pc:docMk/>
          <pc:sldMk cId="2066784633" sldId="326"/>
        </pc:sldMkLst>
      </pc:sldChg>
      <pc:sldChg chg="del">
        <pc:chgData name="am i who" userId="4b6389a2c128101d" providerId="Windows Live" clId="Web-{E6ACBF71-DD74-48AC-83E1-5A23D7C0EFCC}" dt="2020-08-11T10:57:54.967" v="3"/>
        <pc:sldMkLst>
          <pc:docMk/>
          <pc:sldMk cId="3682217291" sldId="327"/>
        </pc:sldMkLst>
      </pc:sldChg>
      <pc:sldChg chg="del">
        <pc:chgData name="am i who" userId="4b6389a2c128101d" providerId="Windows Live" clId="Web-{E6ACBF71-DD74-48AC-83E1-5A23D7C0EFCC}" dt="2020-08-11T10:57:54.967" v="1"/>
        <pc:sldMkLst>
          <pc:docMk/>
          <pc:sldMk cId="3126649925" sldId="328"/>
        </pc:sldMkLst>
      </pc:sldChg>
      <pc:sldChg chg="del">
        <pc:chgData name="am i who" userId="4b6389a2c128101d" providerId="Windows Live" clId="Web-{E6ACBF71-DD74-48AC-83E1-5A23D7C0EFCC}" dt="2020-08-11T10:57:54.967" v="0"/>
        <pc:sldMkLst>
          <pc:docMk/>
          <pc:sldMk cId="3900555538" sldId="329"/>
        </pc:sldMkLst>
      </pc:sldChg>
    </pc:docChg>
  </pc:docChgLst>
  <pc:docChgLst>
    <pc:chgData name="am i who" userId="4b6389a2c128101d" providerId="Windows Live" clId="Web-{F0BF2D32-75E4-491C-27E9-B0DB7C7A5724}"/>
    <pc:docChg chg="modSld">
      <pc:chgData name="am i who" userId="4b6389a2c128101d" providerId="Windows Live" clId="Web-{F0BF2D32-75E4-491C-27E9-B0DB7C7A5724}" dt="2020-08-27T10:31:32.746" v="28" actId="20577"/>
      <pc:docMkLst>
        <pc:docMk/>
      </pc:docMkLst>
      <pc:sldChg chg="addSp delSp modSp">
        <pc:chgData name="am i who" userId="4b6389a2c128101d" providerId="Windows Live" clId="Web-{F0BF2D32-75E4-491C-27E9-B0DB7C7A5724}" dt="2020-08-27T10:31:31.230" v="26" actId="20577"/>
        <pc:sldMkLst>
          <pc:docMk/>
          <pc:sldMk cId="3683021430" sldId="328"/>
        </pc:sldMkLst>
        <pc:spChg chg="mod">
          <ac:chgData name="am i who" userId="4b6389a2c128101d" providerId="Windows Live" clId="Web-{F0BF2D32-75E4-491C-27E9-B0DB7C7A5724}" dt="2020-08-27T10:31:31.230" v="26" actId="20577"/>
          <ac:spMkLst>
            <pc:docMk/>
            <pc:sldMk cId="3683021430" sldId="328"/>
            <ac:spMk id="9" creationId="{00000000-0000-0000-0000-000000000000}"/>
          </ac:spMkLst>
        </pc:spChg>
        <pc:picChg chg="add mod">
          <ac:chgData name="am i who" userId="4b6389a2c128101d" providerId="Windows Live" clId="Web-{F0BF2D32-75E4-491C-27E9-B0DB7C7A5724}" dt="2020-08-27T10:30:55.824" v="10" actId="1076"/>
          <ac:picMkLst>
            <pc:docMk/>
            <pc:sldMk cId="3683021430" sldId="328"/>
            <ac:picMk id="2" creationId="{50D2431B-ECF5-4BB3-817F-1F8EAAF72FCF}"/>
          </ac:picMkLst>
        </pc:picChg>
        <pc:picChg chg="mod">
          <ac:chgData name="am i who" userId="4b6389a2c128101d" providerId="Windows Live" clId="Web-{F0BF2D32-75E4-491C-27E9-B0DB7C7A5724}" dt="2020-08-27T10:31:24.965" v="11" actId="1076"/>
          <ac:picMkLst>
            <pc:docMk/>
            <pc:sldMk cId="3683021430" sldId="328"/>
            <ac:picMk id="3" creationId="{00000000-0000-0000-0000-000000000000}"/>
          </ac:picMkLst>
        </pc:picChg>
        <pc:picChg chg="mod">
          <ac:chgData name="am i who" userId="4b6389a2c128101d" providerId="Windows Live" clId="Web-{F0BF2D32-75E4-491C-27E9-B0DB7C7A5724}" dt="2020-08-27T10:31:24.981" v="12" actId="1076"/>
          <ac:picMkLst>
            <pc:docMk/>
            <pc:sldMk cId="3683021430" sldId="328"/>
            <ac:picMk id="7" creationId="{00000000-0000-0000-0000-000000000000}"/>
          </ac:picMkLst>
        </pc:picChg>
        <pc:picChg chg="del">
          <ac:chgData name="am i who" userId="4b6389a2c128101d" providerId="Windows Live" clId="Web-{F0BF2D32-75E4-491C-27E9-B0DB7C7A5724}" dt="2020-08-27T10:30:53.621" v="9"/>
          <ac:picMkLst>
            <pc:docMk/>
            <pc:sldMk cId="3683021430" sldId="328"/>
            <ac:picMk id="11" creationId="{1BF60270-0137-4A0E-B201-336F45771EB5}"/>
          </ac:picMkLst>
        </pc:picChg>
      </pc:sldChg>
      <pc:sldChg chg="addSp delSp">
        <pc:chgData name="am i who" userId="4b6389a2c128101d" providerId="Windows Live" clId="Web-{F0BF2D32-75E4-491C-27E9-B0DB7C7A5724}" dt="2020-08-27T10:30:48.731" v="6"/>
        <pc:sldMkLst>
          <pc:docMk/>
          <pc:sldMk cId="2285131384" sldId="329"/>
        </pc:sldMkLst>
        <pc:picChg chg="add">
          <ac:chgData name="am i who" userId="4b6389a2c128101d" providerId="Windows Live" clId="Web-{F0BF2D32-75E4-491C-27E9-B0DB7C7A5724}" dt="2020-08-27T10:30:48.731" v="6"/>
          <ac:picMkLst>
            <pc:docMk/>
            <pc:sldMk cId="2285131384" sldId="329"/>
            <ac:picMk id="2" creationId="{66BEF439-52AA-445E-A66D-BE8639C103A9}"/>
          </ac:picMkLst>
        </pc:picChg>
        <pc:picChg chg="del">
          <ac:chgData name="am i who" userId="4b6389a2c128101d" providerId="Windows Live" clId="Web-{F0BF2D32-75E4-491C-27E9-B0DB7C7A5724}" dt="2020-08-27T10:30:46.746" v="5"/>
          <ac:picMkLst>
            <pc:docMk/>
            <pc:sldMk cId="2285131384" sldId="329"/>
            <ac:picMk id="8" creationId="{E6EDB024-BA88-48DC-BB1B-303E4007BD1B}"/>
          </ac:picMkLst>
        </pc:picChg>
      </pc:sldChg>
      <pc:sldChg chg="addSp delSp">
        <pc:chgData name="am i who" userId="4b6389a2c128101d" providerId="Windows Live" clId="Web-{F0BF2D32-75E4-491C-27E9-B0DB7C7A5724}" dt="2020-08-27T10:30:41.137" v="4"/>
        <pc:sldMkLst>
          <pc:docMk/>
          <pc:sldMk cId="1381299109" sldId="330"/>
        </pc:sldMkLst>
        <pc:picChg chg="add">
          <ac:chgData name="am i who" userId="4b6389a2c128101d" providerId="Windows Live" clId="Web-{F0BF2D32-75E4-491C-27E9-B0DB7C7A5724}" dt="2020-08-27T10:30:41.137" v="4"/>
          <ac:picMkLst>
            <pc:docMk/>
            <pc:sldMk cId="1381299109" sldId="330"/>
            <ac:picMk id="2" creationId="{9E60F65F-183E-4EE6-9F9D-C78C6243E3B5}"/>
          </ac:picMkLst>
        </pc:picChg>
        <pc:picChg chg="del">
          <ac:chgData name="am i who" userId="4b6389a2c128101d" providerId="Windows Live" clId="Web-{F0BF2D32-75E4-491C-27E9-B0DB7C7A5724}" dt="2020-08-27T10:30:37.310" v="3"/>
          <ac:picMkLst>
            <pc:docMk/>
            <pc:sldMk cId="1381299109" sldId="330"/>
            <ac:picMk id="12" creationId="{3CB3F1DD-57C3-4D34-AE65-828DC03EFCBA}"/>
          </ac:picMkLst>
        </pc:picChg>
      </pc:sldChg>
      <pc:sldChg chg="addSp delSp modSp">
        <pc:chgData name="am i who" userId="4b6389a2c128101d" providerId="Windows Live" clId="Web-{F0BF2D32-75E4-491C-27E9-B0DB7C7A5724}" dt="2020-08-27T10:30:30.888" v="2" actId="1076"/>
        <pc:sldMkLst>
          <pc:docMk/>
          <pc:sldMk cId="1159696588" sldId="331"/>
        </pc:sldMkLst>
        <pc:picChg chg="add">
          <ac:chgData name="am i who" userId="4b6389a2c128101d" providerId="Windows Live" clId="Web-{F0BF2D32-75E4-491C-27E9-B0DB7C7A5724}" dt="2020-08-27T10:30:29.981" v="1"/>
          <ac:picMkLst>
            <pc:docMk/>
            <pc:sldMk cId="1159696588" sldId="331"/>
            <ac:picMk id="2" creationId="{8F86FB78-D495-48F9-A4D0-93EF87C069F6}"/>
          </ac:picMkLst>
        </pc:picChg>
        <pc:picChg chg="mod">
          <ac:chgData name="am i who" userId="4b6389a2c128101d" providerId="Windows Live" clId="Web-{F0BF2D32-75E4-491C-27E9-B0DB7C7A5724}" dt="2020-08-27T10:30:30.888" v="2" actId="1076"/>
          <ac:picMkLst>
            <pc:docMk/>
            <pc:sldMk cId="1159696588" sldId="331"/>
            <ac:picMk id="6" creationId="{00000000-0000-0000-0000-000000000000}"/>
          </ac:picMkLst>
        </pc:picChg>
        <pc:picChg chg="del">
          <ac:chgData name="am i who" userId="4b6389a2c128101d" providerId="Windows Live" clId="Web-{F0BF2D32-75E4-491C-27E9-B0DB7C7A5724}" dt="2020-08-27T10:30:25.372" v="0"/>
          <ac:picMkLst>
            <pc:docMk/>
            <pc:sldMk cId="1159696588" sldId="331"/>
            <ac:picMk id="10" creationId="{5F3EB712-0FB8-4921-9993-F88D6EE937EC}"/>
          </ac:picMkLst>
        </pc:picChg>
      </pc:sldChg>
    </pc:docChg>
  </pc:docChgLst>
  <pc:docChgLst>
    <pc:chgData name="am i who" userId="4b6389a2c128101d" providerId="Windows Live" clId="Web-{1079B598-3B4C-486C-ADE9-E42B656CE918}"/>
    <pc:docChg chg="modSld">
      <pc:chgData name="am i who" userId="4b6389a2c128101d" providerId="Windows Live" clId="Web-{1079B598-3B4C-486C-ADE9-E42B656CE918}" dt="2020-08-06T01:19:18.444" v="7" actId="20577"/>
      <pc:docMkLst>
        <pc:docMk/>
      </pc:docMkLst>
      <pc:sldChg chg="modSp">
        <pc:chgData name="am i who" userId="4b6389a2c128101d" providerId="Windows Live" clId="Web-{1079B598-3B4C-486C-ADE9-E42B656CE918}" dt="2020-08-06T01:19:18.444" v="6" actId="20577"/>
        <pc:sldMkLst>
          <pc:docMk/>
          <pc:sldMk cId="1863344234" sldId="301"/>
        </pc:sldMkLst>
        <pc:spChg chg="mod">
          <ac:chgData name="am i who" userId="4b6389a2c128101d" providerId="Windows Live" clId="Web-{1079B598-3B4C-486C-ADE9-E42B656CE918}" dt="2020-08-06T01:19:18.444" v="6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E038BFA0-5AA6-48E2-B396-10F2E7B120B9}"/>
    <pc:docChg chg="addSld delSld modSld">
      <pc:chgData name="am i who" userId="4b6389a2c128101d" providerId="Windows Live" clId="Web-{E038BFA0-5AA6-48E2-B396-10F2E7B120B9}" dt="2020-07-16T05:07:01.617" v="116"/>
      <pc:docMkLst>
        <pc:docMk/>
      </pc:docMkLst>
      <pc:sldChg chg="modSp">
        <pc:chgData name="am i who" userId="4b6389a2c128101d" providerId="Windows Live" clId="Web-{E038BFA0-5AA6-48E2-B396-10F2E7B120B9}" dt="2020-07-16T04:52:15.928" v="30" actId="20577"/>
        <pc:sldMkLst>
          <pc:docMk/>
          <pc:sldMk cId="780321259" sldId="258"/>
        </pc:sldMkLst>
        <pc:spChg chg="mod">
          <ac:chgData name="am i who" userId="4b6389a2c128101d" providerId="Windows Live" clId="Web-{E038BFA0-5AA6-48E2-B396-10F2E7B120B9}" dt="2020-07-16T04:52:15.928" v="30" actId="20577"/>
          <ac:spMkLst>
            <pc:docMk/>
            <pc:sldMk cId="780321259" sldId="258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4:34.381" v="108"/>
        <pc:sldMkLst>
          <pc:docMk/>
          <pc:sldMk cId="573506406" sldId="260"/>
        </pc:sldMkLst>
        <pc:spChg chg="mod">
          <ac:chgData name="am i who" userId="4b6389a2c128101d" providerId="Windows Live" clId="Web-{E038BFA0-5AA6-48E2-B396-10F2E7B120B9}" dt="2020-07-16T04:54:34.381" v="108"/>
          <ac:spMkLst>
            <pc:docMk/>
            <pc:sldMk cId="573506406" sldId="260"/>
            <ac:spMk id="3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3:06.756" v="42" actId="20577"/>
        <pc:sldMkLst>
          <pc:docMk/>
          <pc:sldMk cId="870099799" sldId="261"/>
        </pc:sldMkLst>
        <pc:spChg chg="mod">
          <ac:chgData name="am i who" userId="4b6389a2c128101d" providerId="Windows Live" clId="Web-{E038BFA0-5AA6-48E2-B396-10F2E7B120B9}" dt="2020-07-16T04:51:53.194" v="23" actId="20577"/>
          <ac:spMkLst>
            <pc:docMk/>
            <pc:sldMk cId="870099799" sldId="261"/>
            <ac:spMk id="2" creationId="{00000000-0000-0000-0000-000000000000}"/>
          </ac:spMkLst>
        </pc:spChg>
        <pc:spChg chg="mod">
          <ac:chgData name="am i who" userId="4b6389a2c128101d" providerId="Windows Live" clId="Web-{E038BFA0-5AA6-48E2-B396-10F2E7B120B9}" dt="2020-07-16T04:53:06.756" v="42" actId="20577"/>
          <ac:spMkLst>
            <pc:docMk/>
            <pc:sldMk cId="870099799" sldId="261"/>
            <ac:spMk id="7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56.084" v="15" actId="20577"/>
        <pc:sldMkLst>
          <pc:docMk/>
          <pc:sldMk cId="3849473654" sldId="262"/>
        </pc:sldMkLst>
        <pc:spChg chg="mod">
          <ac:chgData name="am i who" userId="4b6389a2c128101d" providerId="Windows Live" clId="Web-{E038BFA0-5AA6-48E2-B396-10F2E7B120B9}" dt="2020-07-16T04:50:56.084" v="15" actId="20577"/>
          <ac:spMkLst>
            <pc:docMk/>
            <pc:sldMk cId="3849473654" sldId="262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29.522" v="0" actId="20577"/>
        <pc:sldMkLst>
          <pc:docMk/>
          <pc:sldMk cId="1026248315" sldId="272"/>
        </pc:sldMkLst>
        <pc:spChg chg="mod">
          <ac:chgData name="am i who" userId="4b6389a2c128101d" providerId="Windows Live" clId="Web-{E038BFA0-5AA6-48E2-B396-10F2E7B120B9}" dt="2020-07-16T04:50:29.522" v="0" actId="20577"/>
          <ac:spMkLst>
            <pc:docMk/>
            <pc:sldMk cId="1026248315" sldId="272"/>
            <ac:spMk id="5" creationId="{00000000-0000-0000-0000-000000000000}"/>
          </ac:spMkLst>
        </pc:spChg>
      </pc:sldChg>
      <pc:sldChg chg="addSp delSp modSp add del replId">
        <pc:chgData name="am i who" userId="4b6389a2c128101d" providerId="Windows Live" clId="Web-{E038BFA0-5AA6-48E2-B396-10F2E7B120B9}" dt="2020-07-16T05:07:01.617" v="116"/>
        <pc:sldMkLst>
          <pc:docMk/>
          <pc:sldMk cId="4266907515" sldId="273"/>
        </pc:sldMkLst>
        <pc:picChg chg="add mod">
          <ac:chgData name="am i who" userId="4b6389a2c128101d" providerId="Windows Live" clId="Web-{E038BFA0-5AA6-48E2-B396-10F2E7B120B9}" dt="2020-07-16T05:06:38.820" v="115" actId="1076"/>
          <ac:picMkLst>
            <pc:docMk/>
            <pc:sldMk cId="4266907515" sldId="273"/>
            <ac:picMk id="2" creationId="{F527E1FF-3CEF-46E0-9FD4-F052B9D8B8D7}"/>
          </ac:picMkLst>
        </pc:picChg>
        <pc:picChg chg="del">
          <ac:chgData name="am i who" userId="4b6389a2c128101d" providerId="Windows Live" clId="Web-{E038BFA0-5AA6-48E2-B396-10F2E7B120B9}" dt="2020-07-16T04:56:22.381" v="111"/>
          <ac:picMkLst>
            <pc:docMk/>
            <pc:sldMk cId="4266907515" sldId="273"/>
            <ac:picMk id="3" creationId="{420D4264-C187-4A2C-BDDF-D96D5BD637D4}"/>
          </ac:picMkLst>
        </pc:picChg>
      </pc:sldChg>
    </pc:docChg>
  </pc:docChgLst>
  <pc:docChgLst>
    <pc:chgData name="am i who" userId="4b6389a2c128101d" providerId="Windows Live" clId="Web-{536B4468-D34E-4B86-AA15-464BC44893C4}"/>
    <pc:docChg chg="delSld">
      <pc:chgData name="am i who" userId="4b6389a2c128101d" providerId="Windows Live" clId="Web-{536B4468-D34E-4B86-AA15-464BC44893C4}" dt="2020-08-06T02:47:05.566" v="44"/>
      <pc:docMkLst>
        <pc:docMk/>
      </pc:docMkLst>
      <pc:sldChg chg="del">
        <pc:chgData name="am i who" userId="4b6389a2c128101d" providerId="Windows Live" clId="Web-{536B4468-D34E-4B86-AA15-464BC44893C4}" dt="2020-08-06T02:47:05.473" v="15"/>
        <pc:sldMkLst>
          <pc:docMk/>
          <pc:sldMk cId="2219906467" sldId="259"/>
        </pc:sldMkLst>
      </pc:sldChg>
      <pc:sldChg chg="del">
        <pc:chgData name="am i who" userId="4b6389a2c128101d" providerId="Windows Live" clId="Web-{536B4468-D34E-4B86-AA15-464BC44893C4}" dt="2020-08-06T02:47:05.473" v="16"/>
        <pc:sldMkLst>
          <pc:docMk/>
          <pc:sldMk cId="3849473654" sldId="262"/>
        </pc:sldMkLst>
      </pc:sldChg>
      <pc:sldChg chg="del">
        <pc:chgData name="am i who" userId="4b6389a2c128101d" providerId="Windows Live" clId="Web-{536B4468-D34E-4B86-AA15-464BC44893C4}" dt="2020-08-06T02:47:05.566" v="36"/>
        <pc:sldMkLst>
          <pc:docMk/>
          <pc:sldMk cId="4057961244" sldId="263"/>
        </pc:sldMkLst>
      </pc:sldChg>
      <pc:sldChg chg="del">
        <pc:chgData name="am i who" userId="4b6389a2c128101d" providerId="Windows Live" clId="Web-{536B4468-D34E-4B86-AA15-464BC44893C4}" dt="2020-08-06T02:47:05.566" v="35"/>
        <pc:sldMkLst>
          <pc:docMk/>
          <pc:sldMk cId="2073256107" sldId="264"/>
        </pc:sldMkLst>
      </pc:sldChg>
      <pc:sldChg chg="del">
        <pc:chgData name="am i who" userId="4b6389a2c128101d" providerId="Windows Live" clId="Web-{536B4468-D34E-4B86-AA15-464BC44893C4}" dt="2020-08-06T02:47:05.551" v="34"/>
        <pc:sldMkLst>
          <pc:docMk/>
          <pc:sldMk cId="1912655741" sldId="265"/>
        </pc:sldMkLst>
      </pc:sldChg>
      <pc:sldChg chg="del">
        <pc:chgData name="am i who" userId="4b6389a2c128101d" providerId="Windows Live" clId="Web-{536B4468-D34E-4B86-AA15-464BC44893C4}" dt="2020-08-06T02:47:05.535" v="33"/>
        <pc:sldMkLst>
          <pc:docMk/>
          <pc:sldMk cId="3154985144" sldId="266"/>
        </pc:sldMkLst>
      </pc:sldChg>
      <pc:sldChg chg="del">
        <pc:chgData name="am i who" userId="4b6389a2c128101d" providerId="Windows Live" clId="Web-{536B4468-D34E-4B86-AA15-464BC44893C4}" dt="2020-08-06T02:47:05.535" v="31"/>
        <pc:sldMkLst>
          <pc:docMk/>
          <pc:sldMk cId="3073803895" sldId="267"/>
        </pc:sldMkLst>
      </pc:sldChg>
      <pc:sldChg chg="del">
        <pc:chgData name="am i who" userId="4b6389a2c128101d" providerId="Windows Live" clId="Web-{536B4468-D34E-4B86-AA15-464BC44893C4}" dt="2020-08-06T02:47:05.535" v="30"/>
        <pc:sldMkLst>
          <pc:docMk/>
          <pc:sldMk cId="2576384334" sldId="268"/>
        </pc:sldMkLst>
      </pc:sldChg>
      <pc:sldChg chg="del">
        <pc:chgData name="am i who" userId="4b6389a2c128101d" providerId="Windows Live" clId="Web-{536B4468-D34E-4B86-AA15-464BC44893C4}" dt="2020-08-06T02:47:05.535" v="29"/>
        <pc:sldMkLst>
          <pc:docMk/>
          <pc:sldMk cId="63994348" sldId="269"/>
        </pc:sldMkLst>
      </pc:sldChg>
      <pc:sldChg chg="del">
        <pc:chgData name="am i who" userId="4b6389a2c128101d" providerId="Windows Live" clId="Web-{536B4468-D34E-4B86-AA15-464BC44893C4}" dt="2020-08-06T02:47:05.473" v="20"/>
        <pc:sldMkLst>
          <pc:docMk/>
          <pc:sldMk cId="397126536" sldId="272"/>
        </pc:sldMkLst>
      </pc:sldChg>
      <pc:sldChg chg="del">
        <pc:chgData name="am i who" userId="4b6389a2c128101d" providerId="Windows Live" clId="Web-{536B4468-D34E-4B86-AA15-464BC44893C4}" dt="2020-08-06T02:47:05.473" v="19"/>
        <pc:sldMkLst>
          <pc:docMk/>
          <pc:sldMk cId="1911370494" sldId="273"/>
        </pc:sldMkLst>
      </pc:sldChg>
      <pc:sldChg chg="del">
        <pc:chgData name="am i who" userId="4b6389a2c128101d" providerId="Windows Live" clId="Web-{536B4468-D34E-4B86-AA15-464BC44893C4}" dt="2020-08-06T02:47:05.473" v="17"/>
        <pc:sldMkLst>
          <pc:docMk/>
          <pc:sldMk cId="2710076900" sldId="274"/>
        </pc:sldMkLst>
      </pc:sldChg>
      <pc:sldChg chg="del">
        <pc:chgData name="am i who" userId="4b6389a2c128101d" providerId="Windows Live" clId="Web-{536B4468-D34E-4B86-AA15-464BC44893C4}" dt="2020-08-06T02:47:05.535" v="32"/>
        <pc:sldMkLst>
          <pc:docMk/>
          <pc:sldMk cId="4084185801" sldId="275"/>
        </pc:sldMkLst>
      </pc:sldChg>
      <pc:sldChg chg="del">
        <pc:chgData name="am i who" userId="4b6389a2c128101d" providerId="Windows Live" clId="Web-{536B4468-D34E-4B86-AA15-464BC44893C4}" dt="2020-08-06T02:47:05.491" v="22"/>
        <pc:sldMkLst>
          <pc:docMk/>
          <pc:sldMk cId="1875122223" sldId="277"/>
        </pc:sldMkLst>
      </pc:sldChg>
      <pc:sldChg chg="del">
        <pc:chgData name="am i who" userId="4b6389a2c128101d" providerId="Windows Live" clId="Web-{536B4468-D34E-4B86-AA15-464BC44893C4}" dt="2020-08-06T02:47:05.519" v="28"/>
        <pc:sldMkLst>
          <pc:docMk/>
          <pc:sldMk cId="2797240672" sldId="278"/>
        </pc:sldMkLst>
      </pc:sldChg>
      <pc:sldChg chg="del">
        <pc:chgData name="am i who" userId="4b6389a2c128101d" providerId="Windows Live" clId="Web-{536B4468-D34E-4B86-AA15-464BC44893C4}" dt="2020-08-06T02:47:05.566" v="37"/>
        <pc:sldMkLst>
          <pc:docMk/>
          <pc:sldMk cId="2842782979" sldId="279"/>
        </pc:sldMkLst>
      </pc:sldChg>
      <pc:sldChg chg="del">
        <pc:chgData name="am i who" userId="4b6389a2c128101d" providerId="Windows Live" clId="Web-{536B4468-D34E-4B86-AA15-464BC44893C4}" dt="2020-08-06T02:47:05.491" v="24"/>
        <pc:sldMkLst>
          <pc:docMk/>
          <pc:sldMk cId="1147424483" sldId="281"/>
        </pc:sldMkLst>
      </pc:sldChg>
      <pc:sldChg chg="del">
        <pc:chgData name="am i who" userId="4b6389a2c128101d" providerId="Windows Live" clId="Web-{536B4468-D34E-4B86-AA15-464BC44893C4}" dt="2020-08-06T02:47:05.491" v="23"/>
        <pc:sldMkLst>
          <pc:docMk/>
          <pc:sldMk cId="2425502645" sldId="282"/>
        </pc:sldMkLst>
      </pc:sldChg>
      <pc:sldChg chg="del">
        <pc:chgData name="am i who" userId="4b6389a2c128101d" providerId="Windows Live" clId="Web-{536B4468-D34E-4B86-AA15-464BC44893C4}" dt="2020-08-06T02:47:05.519" v="27"/>
        <pc:sldMkLst>
          <pc:docMk/>
          <pc:sldMk cId="2705679793" sldId="283"/>
        </pc:sldMkLst>
      </pc:sldChg>
      <pc:sldChg chg="del">
        <pc:chgData name="am i who" userId="4b6389a2c128101d" providerId="Windows Live" clId="Web-{536B4468-D34E-4B86-AA15-464BC44893C4}" dt="2020-08-06T02:47:05.506" v="26"/>
        <pc:sldMkLst>
          <pc:docMk/>
          <pc:sldMk cId="1547325219" sldId="284"/>
        </pc:sldMkLst>
      </pc:sldChg>
      <pc:sldChg chg="del">
        <pc:chgData name="am i who" userId="4b6389a2c128101d" providerId="Windows Live" clId="Web-{536B4468-D34E-4B86-AA15-464BC44893C4}" dt="2020-08-06T02:46:56.880" v="0"/>
        <pc:sldMkLst>
          <pc:docMk/>
          <pc:sldMk cId="1721261076" sldId="286"/>
        </pc:sldMkLst>
      </pc:sldChg>
      <pc:sldChg chg="del">
        <pc:chgData name="am i who" userId="4b6389a2c128101d" providerId="Windows Live" clId="Web-{536B4468-D34E-4B86-AA15-464BC44893C4}" dt="2020-08-06T02:46:56.880" v="2"/>
        <pc:sldMkLst>
          <pc:docMk/>
          <pc:sldMk cId="1441281212" sldId="288"/>
        </pc:sldMkLst>
      </pc:sldChg>
      <pc:sldChg chg="del">
        <pc:chgData name="am i who" userId="4b6389a2c128101d" providerId="Windows Live" clId="Web-{536B4468-D34E-4B86-AA15-464BC44893C4}" dt="2020-08-06T02:46:56.880" v="1"/>
        <pc:sldMkLst>
          <pc:docMk/>
          <pc:sldMk cId="3388985403" sldId="289"/>
        </pc:sldMkLst>
      </pc:sldChg>
      <pc:sldChg chg="del">
        <pc:chgData name="am i who" userId="4b6389a2c128101d" providerId="Windows Live" clId="Web-{536B4468-D34E-4B86-AA15-464BC44893C4}" dt="2020-08-06T02:47:05.566" v="39"/>
        <pc:sldMkLst>
          <pc:docMk/>
          <pc:sldMk cId="3078442649" sldId="290"/>
        </pc:sldMkLst>
      </pc:sldChg>
      <pc:sldChg chg="del">
        <pc:chgData name="am i who" userId="4b6389a2c128101d" providerId="Windows Live" clId="Web-{536B4468-D34E-4B86-AA15-464BC44893C4}" dt="2020-08-06T02:47:05.566" v="44"/>
        <pc:sldMkLst>
          <pc:docMk/>
          <pc:sldMk cId="4131068715" sldId="291"/>
        </pc:sldMkLst>
      </pc:sldChg>
      <pc:sldChg chg="del">
        <pc:chgData name="am i who" userId="4b6389a2c128101d" providerId="Windows Live" clId="Web-{536B4468-D34E-4B86-AA15-464BC44893C4}" dt="2020-08-06T02:47:05.566" v="40"/>
        <pc:sldMkLst>
          <pc:docMk/>
          <pc:sldMk cId="1909256074" sldId="294"/>
        </pc:sldMkLst>
      </pc:sldChg>
      <pc:sldChg chg="del">
        <pc:chgData name="am i who" userId="4b6389a2c128101d" providerId="Windows Live" clId="Web-{536B4468-D34E-4B86-AA15-464BC44893C4}" dt="2020-08-06T02:47:05.566" v="41"/>
        <pc:sldMkLst>
          <pc:docMk/>
          <pc:sldMk cId="2112947111" sldId="295"/>
        </pc:sldMkLst>
      </pc:sldChg>
      <pc:sldChg chg="del">
        <pc:chgData name="am i who" userId="4b6389a2c128101d" providerId="Windows Live" clId="Web-{536B4468-D34E-4B86-AA15-464BC44893C4}" dt="2020-08-06T02:47:05.566" v="42"/>
        <pc:sldMkLst>
          <pc:docMk/>
          <pc:sldMk cId="2969773919" sldId="296"/>
        </pc:sldMkLst>
      </pc:sldChg>
      <pc:sldChg chg="del">
        <pc:chgData name="am i who" userId="4b6389a2c128101d" providerId="Windows Live" clId="Web-{536B4468-D34E-4B86-AA15-464BC44893C4}" dt="2020-08-06T02:47:05.566" v="43"/>
        <pc:sldMkLst>
          <pc:docMk/>
          <pc:sldMk cId="2384957181" sldId="297"/>
        </pc:sldMkLst>
      </pc:sldChg>
      <pc:sldChg chg="del">
        <pc:chgData name="am i who" userId="4b6389a2c128101d" providerId="Windows Live" clId="Web-{536B4468-D34E-4B86-AA15-464BC44893C4}" dt="2020-08-06T02:47:05.566" v="38"/>
        <pc:sldMkLst>
          <pc:docMk/>
          <pc:sldMk cId="1187995494" sldId="298"/>
        </pc:sldMkLst>
      </pc:sldChg>
      <pc:sldChg chg="del">
        <pc:chgData name="am i who" userId="4b6389a2c128101d" providerId="Windows Live" clId="Web-{536B4468-D34E-4B86-AA15-464BC44893C4}" dt="2020-08-06T02:47:05.457" v="14"/>
        <pc:sldMkLst>
          <pc:docMk/>
          <pc:sldMk cId="261664942" sldId="299"/>
        </pc:sldMkLst>
      </pc:sldChg>
      <pc:sldChg chg="del">
        <pc:chgData name="am i who" userId="4b6389a2c128101d" providerId="Windows Live" clId="Web-{536B4468-D34E-4B86-AA15-464BC44893C4}" dt="2020-08-06T02:47:05.491" v="21"/>
        <pc:sldMkLst>
          <pc:docMk/>
          <pc:sldMk cId="2263371809" sldId="300"/>
        </pc:sldMkLst>
      </pc:sldChg>
      <pc:sldChg chg="del">
        <pc:chgData name="am i who" userId="4b6389a2c128101d" providerId="Windows Live" clId="Web-{536B4468-D34E-4B86-AA15-464BC44893C4}" dt="2020-08-06T02:47:05.457" v="13"/>
        <pc:sldMkLst>
          <pc:docMk/>
          <pc:sldMk cId="1863344234" sldId="301"/>
        </pc:sldMkLst>
      </pc:sldChg>
      <pc:sldChg chg="del">
        <pc:chgData name="am i who" userId="4b6389a2c128101d" providerId="Windows Live" clId="Web-{536B4468-D34E-4B86-AA15-464BC44893C4}" dt="2020-08-06T02:47:05.441" v="4"/>
        <pc:sldMkLst>
          <pc:docMk/>
          <pc:sldMk cId="237129743" sldId="303"/>
        </pc:sldMkLst>
      </pc:sldChg>
      <pc:sldChg chg="del">
        <pc:chgData name="am i who" userId="4b6389a2c128101d" providerId="Windows Live" clId="Web-{536B4468-D34E-4B86-AA15-464BC44893C4}" dt="2020-08-06T02:47:05.441" v="3"/>
        <pc:sldMkLst>
          <pc:docMk/>
          <pc:sldMk cId="4192016793" sldId="304"/>
        </pc:sldMkLst>
      </pc:sldChg>
      <pc:sldChg chg="del">
        <pc:chgData name="am i who" userId="4b6389a2c128101d" providerId="Windows Live" clId="Web-{536B4468-D34E-4B86-AA15-464BC44893C4}" dt="2020-08-06T02:47:05.441" v="5"/>
        <pc:sldMkLst>
          <pc:docMk/>
          <pc:sldMk cId="2141832839" sldId="305"/>
        </pc:sldMkLst>
      </pc:sldChg>
      <pc:sldChg chg="del">
        <pc:chgData name="am i who" userId="4b6389a2c128101d" providerId="Windows Live" clId="Web-{536B4468-D34E-4B86-AA15-464BC44893C4}" dt="2020-08-06T02:47:05.457" v="12"/>
        <pc:sldMkLst>
          <pc:docMk/>
          <pc:sldMk cId="2082298840" sldId="306"/>
        </pc:sldMkLst>
      </pc:sldChg>
      <pc:sldChg chg="del">
        <pc:chgData name="am i who" userId="4b6389a2c128101d" providerId="Windows Live" clId="Web-{536B4468-D34E-4B86-AA15-464BC44893C4}" dt="2020-08-06T02:47:05.457" v="7"/>
        <pc:sldMkLst>
          <pc:docMk/>
          <pc:sldMk cId="1653469893" sldId="307"/>
        </pc:sldMkLst>
      </pc:sldChg>
      <pc:sldChg chg="del">
        <pc:chgData name="am i who" userId="4b6389a2c128101d" providerId="Windows Live" clId="Web-{536B4468-D34E-4B86-AA15-464BC44893C4}" dt="2020-08-06T02:47:05.457" v="11"/>
        <pc:sldMkLst>
          <pc:docMk/>
          <pc:sldMk cId="1808782627" sldId="308"/>
        </pc:sldMkLst>
      </pc:sldChg>
      <pc:sldChg chg="del">
        <pc:chgData name="am i who" userId="4b6389a2c128101d" providerId="Windows Live" clId="Web-{536B4468-D34E-4B86-AA15-464BC44893C4}" dt="2020-08-06T02:47:05.457" v="10"/>
        <pc:sldMkLst>
          <pc:docMk/>
          <pc:sldMk cId="419601503" sldId="309"/>
        </pc:sldMkLst>
      </pc:sldChg>
      <pc:sldChg chg="del">
        <pc:chgData name="am i who" userId="4b6389a2c128101d" providerId="Windows Live" clId="Web-{536B4468-D34E-4B86-AA15-464BC44893C4}" dt="2020-08-06T02:47:05.457" v="9"/>
        <pc:sldMkLst>
          <pc:docMk/>
          <pc:sldMk cId="903924056" sldId="310"/>
        </pc:sldMkLst>
      </pc:sldChg>
      <pc:sldChg chg="del">
        <pc:chgData name="am i who" userId="4b6389a2c128101d" providerId="Windows Live" clId="Web-{536B4468-D34E-4B86-AA15-464BC44893C4}" dt="2020-08-06T02:47:05.457" v="8"/>
        <pc:sldMkLst>
          <pc:docMk/>
          <pc:sldMk cId="3948128700" sldId="311"/>
        </pc:sldMkLst>
      </pc:sldChg>
      <pc:sldChg chg="del">
        <pc:chgData name="am i who" userId="4b6389a2c128101d" providerId="Windows Live" clId="Web-{536B4468-D34E-4B86-AA15-464BC44893C4}" dt="2020-08-06T02:47:05.441" v="6"/>
        <pc:sldMkLst>
          <pc:docMk/>
          <pc:sldMk cId="1934290548" sldId="312"/>
        </pc:sldMkLst>
      </pc:sldChg>
      <pc:sldChg chg="del">
        <pc:chgData name="am i who" userId="4b6389a2c128101d" providerId="Windows Live" clId="Web-{536B4468-D34E-4B86-AA15-464BC44893C4}" dt="2020-08-06T02:47:05.506" v="25"/>
        <pc:sldMkLst>
          <pc:docMk/>
          <pc:sldMk cId="1237982525" sldId="313"/>
        </pc:sldMkLst>
      </pc:sldChg>
      <pc:sldChg chg="del">
        <pc:chgData name="am i who" userId="4b6389a2c128101d" providerId="Windows Live" clId="Web-{536B4468-D34E-4B86-AA15-464BC44893C4}" dt="2020-08-06T02:47:05.473" v="18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BD19952A-A31E-468A-91E2-FA59C36BF2C5}"/>
    <pc:docChg chg="addSld modSld">
      <pc:chgData name="am i who" userId="4b6389a2c128101d" providerId="Windows Live" clId="Web-{BD19952A-A31E-468A-91E2-FA59C36BF2C5}" dt="2020-08-11T12:43:53.433" v="79" actId="20577"/>
      <pc:docMkLst>
        <pc:docMk/>
      </pc:docMkLst>
      <pc:sldChg chg="addSp modSp">
        <pc:chgData name="am i who" userId="4b6389a2c128101d" providerId="Windows Live" clId="Web-{BD19952A-A31E-468A-91E2-FA59C36BF2C5}" dt="2020-08-11T12:33:58.242" v="55" actId="1076"/>
        <pc:sldMkLst>
          <pc:docMk/>
          <pc:sldMk cId="3643579289" sldId="309"/>
        </pc:sldMkLst>
        <pc:picChg chg="mod">
          <ac:chgData name="am i who" userId="4b6389a2c128101d" providerId="Windows Live" clId="Web-{BD19952A-A31E-468A-91E2-FA59C36BF2C5}" dt="2020-08-11T12:33:58.164" v="54" actId="1076"/>
          <ac:picMkLst>
            <pc:docMk/>
            <pc:sldMk cId="3643579289" sldId="309"/>
            <ac:picMk id="4" creationId="{96941DA6-2E4B-4461-A1CD-CCE831F8421C}"/>
          </ac:picMkLst>
        </pc:picChg>
        <pc:picChg chg="add mod">
          <ac:chgData name="am i who" userId="4b6389a2c128101d" providerId="Windows Live" clId="Web-{BD19952A-A31E-468A-91E2-FA59C36BF2C5}" dt="2020-08-11T12:33:58.242" v="55" actId="1076"/>
          <ac:picMkLst>
            <pc:docMk/>
            <pc:sldMk cId="3643579289" sldId="309"/>
            <ac:picMk id="6" creationId="{F6A68A9B-CF52-4BBE-A2E6-56F9B3608787}"/>
          </ac:picMkLst>
        </pc:picChg>
      </pc:sldChg>
      <pc:sldChg chg="modSp add replId">
        <pc:chgData name="am i who" userId="4b6389a2c128101d" providerId="Windows Live" clId="Web-{BD19952A-A31E-468A-91E2-FA59C36BF2C5}" dt="2020-08-11T12:19:19.721" v="13" actId="1076"/>
        <pc:sldMkLst>
          <pc:docMk/>
          <pc:sldMk cId="3336981779" sldId="312"/>
        </pc:sldMkLst>
        <pc:spChg chg="mod">
          <ac:chgData name="am i who" userId="4b6389a2c128101d" providerId="Windows Live" clId="Web-{BD19952A-A31E-468A-91E2-FA59C36BF2C5}" dt="2020-08-11T12:19:19.721" v="13" actId="1076"/>
          <ac:spMkLst>
            <pc:docMk/>
            <pc:sldMk cId="3336981779" sldId="31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19952A-A31E-468A-91E2-FA59C36BF2C5}" dt="2020-08-11T12:23:17.082" v="43" actId="14100"/>
        <pc:sldMkLst>
          <pc:docMk/>
          <pc:sldMk cId="3544917223" sldId="313"/>
        </pc:sldMkLst>
        <pc:spChg chg="mod">
          <ac:chgData name="am i who" userId="4b6389a2c128101d" providerId="Windows Live" clId="Web-{BD19952A-A31E-468A-91E2-FA59C36BF2C5}" dt="2020-08-11T12:23:05.972" v="38" actId="1076"/>
          <ac:spMkLst>
            <pc:docMk/>
            <pc:sldMk cId="3544917223" sldId="313"/>
            <ac:spMk id="2" creationId="{00000000-0000-0000-0000-000000000000}"/>
          </ac:spMkLst>
        </pc:spChg>
        <pc:spChg chg="add mod">
          <ac:chgData name="am i who" userId="4b6389a2c128101d" providerId="Windows Live" clId="Web-{BD19952A-A31E-468A-91E2-FA59C36BF2C5}" dt="2020-08-11T12:23:17.082" v="43" actId="14100"/>
          <ac:spMkLst>
            <pc:docMk/>
            <pc:sldMk cId="3544917223" sldId="313"/>
            <ac:spMk id="6" creationId="{3CF670EE-59F0-4C6F-A404-C98AB2BF6C2A}"/>
          </ac:spMkLst>
        </pc:spChg>
        <pc:picChg chg="add mod">
          <ac:chgData name="am i who" userId="4b6389a2c128101d" providerId="Windows Live" clId="Web-{BD19952A-A31E-468A-91E2-FA59C36BF2C5}" dt="2020-08-11T12:23:09.410" v="40" actId="1076"/>
          <ac:picMkLst>
            <pc:docMk/>
            <pc:sldMk cId="3544917223" sldId="313"/>
            <ac:picMk id="3" creationId="{FE06E6EB-5DB9-4508-B8E9-21FBD2158F09}"/>
          </ac:picMkLst>
        </pc:picChg>
        <pc:picChg chg="del">
          <ac:chgData name="am i who" userId="4b6389a2c128101d" providerId="Windows Live" clId="Web-{BD19952A-A31E-468A-91E2-FA59C36BF2C5}" dt="2020-08-11T12:18:52.408" v="2"/>
          <ac:picMkLst>
            <pc:docMk/>
            <pc:sldMk cId="3544917223" sldId="313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30:51.303" v="49" actId="1076"/>
        <pc:sldMkLst>
          <pc:docMk/>
          <pc:sldMk cId="2891955434" sldId="314"/>
        </pc:sldMkLst>
        <pc:picChg chg="add mod">
          <ac:chgData name="am i who" userId="4b6389a2c128101d" providerId="Windows Live" clId="Web-{BD19952A-A31E-468A-91E2-FA59C36BF2C5}" dt="2020-08-11T12:30:51.303" v="49" actId="1076"/>
          <ac:picMkLst>
            <pc:docMk/>
            <pc:sldMk cId="2891955434" sldId="314"/>
            <ac:picMk id="3" creationId="{7E4BA313-8341-4A87-B6D0-5C3502669195}"/>
          </ac:picMkLst>
        </pc:picChg>
        <pc:picChg chg="del">
          <ac:chgData name="am i who" userId="4b6389a2c128101d" providerId="Windows Live" clId="Web-{BD19952A-A31E-468A-91E2-FA59C36BF2C5}" dt="2020-08-11T12:30:33.178" v="45"/>
          <ac:picMkLst>
            <pc:docMk/>
            <pc:sldMk cId="2891955434" sldId="314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42:58.995" v="67" actId="1076"/>
        <pc:sldMkLst>
          <pc:docMk/>
          <pc:sldMk cId="2527018324" sldId="315"/>
        </pc:sldMkLst>
        <pc:picChg chg="del">
          <ac:chgData name="am i who" userId="4b6389a2c128101d" providerId="Windows Live" clId="Web-{BD19952A-A31E-468A-91E2-FA59C36BF2C5}" dt="2020-08-11T12:42:24.933" v="57"/>
          <ac:picMkLst>
            <pc:docMk/>
            <pc:sldMk cId="2527018324" sldId="315"/>
            <ac:picMk id="3" creationId="{7E4BA313-8341-4A87-B6D0-5C3502669195}"/>
          </ac:picMkLst>
        </pc:picChg>
        <pc:picChg chg="add mod">
          <ac:chgData name="am i who" userId="4b6389a2c128101d" providerId="Windows Live" clId="Web-{BD19952A-A31E-468A-91E2-FA59C36BF2C5}" dt="2020-08-11T12:42:58.995" v="67" actId="1076"/>
          <ac:picMkLst>
            <pc:docMk/>
            <pc:sldMk cId="2527018324" sldId="315"/>
            <ac:picMk id="4" creationId="{05C924F2-495D-453F-AE8B-3C7B9868A45B}"/>
          </ac:picMkLst>
        </pc:picChg>
      </pc:sldChg>
      <pc:sldChg chg="modSp add replId">
        <pc:chgData name="am i who" userId="4b6389a2c128101d" providerId="Windows Live" clId="Web-{BD19952A-A31E-468A-91E2-FA59C36BF2C5}" dt="2020-08-11T12:43:53.402" v="77" actId="20577"/>
        <pc:sldMkLst>
          <pc:docMk/>
          <pc:sldMk cId="2781298568" sldId="316"/>
        </pc:sldMkLst>
        <pc:spChg chg="mod">
          <ac:chgData name="am i who" userId="4b6389a2c128101d" providerId="Windows Live" clId="Web-{BD19952A-A31E-468A-91E2-FA59C36BF2C5}" dt="2020-08-11T12:43:53.402" v="77" actId="20577"/>
          <ac:spMkLst>
            <pc:docMk/>
            <pc:sldMk cId="2781298568" sldId="31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0DE4B7D3-71F5-40E1-9D8A-25D6EBA55D44}"/>
    <pc:docChg chg="delSld">
      <pc:chgData name="am i who" userId="4b6389a2c128101d" providerId="Windows Live" clId="Web-{0DE4B7D3-71F5-40E1-9D8A-25D6EBA55D44}" dt="2020-07-17T05:14:04.117" v="0"/>
      <pc:docMkLst>
        <pc:docMk/>
      </pc:docMkLst>
      <pc:sldChg chg="del">
        <pc:chgData name="am i who" userId="4b6389a2c128101d" providerId="Windows Live" clId="Web-{0DE4B7D3-71F5-40E1-9D8A-25D6EBA55D44}" dt="2020-07-17T05:14:04.117" v="0"/>
        <pc:sldMkLst>
          <pc:docMk/>
          <pc:sldMk cId="381855256" sldId="266"/>
        </pc:sldMkLst>
      </pc:sldChg>
    </pc:docChg>
  </pc:docChgLst>
  <pc:docChgLst>
    <pc:chgData name="am i who" userId="4b6389a2c128101d" providerId="Windows Live" clId="Web-{B6AF0A9D-CE73-4312-8F41-9B9BDF754BBA}"/>
    <pc:docChg chg="addSld delSld modSld">
      <pc:chgData name="am i who" userId="4b6389a2c128101d" providerId="Windows Live" clId="Web-{B6AF0A9D-CE73-4312-8F41-9B9BDF754BBA}" dt="2020-08-13T13:02:53.828" v="88"/>
      <pc:docMkLst>
        <pc:docMk/>
      </pc:docMkLst>
      <pc:sldChg chg="modSp">
        <pc:chgData name="am i who" userId="4b6389a2c128101d" providerId="Windows Live" clId="Web-{B6AF0A9D-CE73-4312-8F41-9B9BDF754BBA}" dt="2020-08-13T12:11:52.422" v="51" actId="1076"/>
        <pc:sldMkLst>
          <pc:docMk/>
          <pc:sldMk cId="1848269500" sldId="307"/>
        </pc:sldMkLst>
        <pc:spChg chg="mod">
          <ac:chgData name="am i who" userId="4b6389a2c128101d" providerId="Windows Live" clId="Web-{B6AF0A9D-CE73-4312-8F41-9B9BDF754BBA}" dt="2020-08-13T12:11:52.422" v="5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">
        <pc:chgData name="am i who" userId="4b6389a2c128101d" providerId="Windows Live" clId="Web-{B6AF0A9D-CE73-4312-8F41-9B9BDF754BBA}" dt="2020-08-13T12:18:24.915" v="78" actId="1076"/>
        <pc:sldMkLst>
          <pc:docMk/>
          <pc:sldMk cId="3643579289" sldId="309"/>
        </pc:sldMkLst>
        <pc:spChg chg="mod">
          <ac:chgData name="am i who" userId="4b6389a2c128101d" providerId="Windows Live" clId="Web-{B6AF0A9D-CE73-4312-8F41-9B9BDF754BBA}" dt="2020-08-13T12:12:33.298" v="59" actId="20577"/>
          <ac:spMkLst>
            <pc:docMk/>
            <pc:sldMk cId="3643579289" sldId="309"/>
            <ac:spMk id="2" creationId="{00000000-0000-0000-0000-000000000000}"/>
          </ac:spMkLst>
        </pc:spChg>
        <pc:picChg chg="del">
          <ac:chgData name="am i who" userId="4b6389a2c128101d" providerId="Windows Live" clId="Web-{B6AF0A9D-CE73-4312-8F41-9B9BDF754BBA}" dt="2020-08-13T12:12:19.985" v="54"/>
          <ac:picMkLst>
            <pc:docMk/>
            <pc:sldMk cId="3643579289" sldId="309"/>
            <ac:picMk id="3" creationId="{4F5C1706-79C2-461A-B981-18AEB5D71AFC}"/>
          </ac:picMkLst>
        </pc:picChg>
        <pc:picChg chg="del">
          <ac:chgData name="am i who" userId="4b6389a2c128101d" providerId="Windows Live" clId="Web-{B6AF0A9D-CE73-4312-8F41-9B9BDF754BBA}" dt="2020-08-13T12:12:18.688" v="52"/>
          <ac:picMkLst>
            <pc:docMk/>
            <pc:sldMk cId="3643579289" sldId="309"/>
            <ac:picMk id="4" creationId="{96941DA6-2E4B-4461-A1CD-CCE831F8421C}"/>
          </ac:picMkLst>
        </pc:picChg>
        <pc:picChg chg="del">
          <ac:chgData name="am i who" userId="4b6389a2c128101d" providerId="Windows Live" clId="Web-{B6AF0A9D-CE73-4312-8F41-9B9BDF754BBA}" dt="2020-08-13T12:12:19.532" v="53"/>
          <ac:picMkLst>
            <pc:docMk/>
            <pc:sldMk cId="3643579289" sldId="309"/>
            <ac:picMk id="6" creationId="{F6A68A9B-CF52-4BBE-A2E6-56F9B3608787}"/>
          </ac:picMkLst>
        </pc:picChg>
        <pc:picChg chg="add mod">
          <ac:chgData name="am i who" userId="4b6389a2c128101d" providerId="Windows Live" clId="Web-{B6AF0A9D-CE73-4312-8F41-9B9BDF754BBA}" dt="2020-08-13T12:18:24.915" v="78" actId="1076"/>
          <ac:picMkLst>
            <pc:docMk/>
            <pc:sldMk cId="3643579289" sldId="309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8"/>
        <pc:sldMkLst>
          <pc:docMk/>
          <pc:sldMk cId="328218787" sldId="310"/>
        </pc:sldMkLst>
      </pc:sldChg>
      <pc:sldChg chg="addSp modSp add replId">
        <pc:chgData name="am i who" userId="4b6389a2c128101d" providerId="Windows Live" clId="Web-{B6AF0A9D-CE73-4312-8F41-9B9BDF754BBA}" dt="2020-08-13T12:18:30.384" v="80" actId="1076"/>
        <pc:sldMkLst>
          <pc:docMk/>
          <pc:sldMk cId="466136876" sldId="310"/>
        </pc:sldMkLst>
        <pc:picChg chg="add mod">
          <ac:chgData name="am i who" userId="4b6389a2c128101d" providerId="Windows Live" clId="Web-{B6AF0A9D-CE73-4312-8F41-9B9BDF754BBA}" dt="2020-08-13T12:18:30.384" v="80" actId="1076"/>
          <ac:picMkLst>
            <pc:docMk/>
            <pc:sldMk cId="466136876" sldId="310"/>
            <ac:picMk id="3" creationId="{54B35332-742E-4EDA-AC1A-434BAEBF7052}"/>
          </ac:picMkLst>
        </pc:picChg>
        <pc:picChg chg="mod">
          <ac:chgData name="am i who" userId="4b6389a2c128101d" providerId="Windows Live" clId="Web-{B6AF0A9D-CE73-4312-8F41-9B9BDF754BBA}" dt="2020-08-13T12:18:30.353" v="79" actId="1076"/>
          <ac:picMkLst>
            <pc:docMk/>
            <pc:sldMk cId="466136876" sldId="310"/>
            <ac:picMk id="7" creationId="{20F86007-0F2D-4C10-9002-65BCB57FBCF8}"/>
          </ac:picMkLst>
        </pc:picChg>
      </pc:sldChg>
      <pc:sldChg chg="addSp delSp modSp add replId">
        <pc:chgData name="am i who" userId="4b6389a2c128101d" providerId="Windows Live" clId="Web-{B6AF0A9D-CE73-4312-8F41-9B9BDF754BBA}" dt="2020-08-13T12:18:55.213" v="86" actId="1076"/>
        <pc:sldMkLst>
          <pc:docMk/>
          <pc:sldMk cId="1129715564" sldId="311"/>
        </pc:sldMkLst>
        <pc:picChg chg="del">
          <ac:chgData name="am i who" userId="4b6389a2c128101d" providerId="Windows Live" clId="Web-{B6AF0A9D-CE73-4312-8F41-9B9BDF754BBA}" dt="2020-08-13T12:18:36.869" v="82"/>
          <ac:picMkLst>
            <pc:docMk/>
            <pc:sldMk cId="1129715564" sldId="311"/>
            <ac:picMk id="3" creationId="{54B35332-742E-4EDA-AC1A-434BAEBF7052}"/>
          </ac:picMkLst>
        </pc:picChg>
        <pc:picChg chg="add mod">
          <ac:chgData name="am i who" userId="4b6389a2c128101d" providerId="Windows Live" clId="Web-{B6AF0A9D-CE73-4312-8F41-9B9BDF754BBA}" dt="2020-08-13T12:18:55.213" v="86" actId="1076"/>
          <ac:picMkLst>
            <pc:docMk/>
            <pc:sldMk cId="1129715564" sldId="311"/>
            <ac:picMk id="4" creationId="{2909FADD-B339-4DF6-8488-914442741183}"/>
          </ac:picMkLst>
        </pc:picChg>
        <pc:picChg chg="mod">
          <ac:chgData name="am i who" userId="4b6389a2c128101d" providerId="Windows Live" clId="Web-{B6AF0A9D-CE73-4312-8F41-9B9BDF754BBA}" dt="2020-08-13T12:18:38.056" v="83" actId="1076"/>
          <ac:picMkLst>
            <pc:docMk/>
            <pc:sldMk cId="1129715564" sldId="311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39" v="39"/>
        <pc:sldMkLst>
          <pc:docMk/>
          <pc:sldMk cId="4001049786" sldId="311"/>
        </pc:sldMkLst>
      </pc:sldChg>
      <pc:sldChg chg="delSp add replId">
        <pc:chgData name="am i who" userId="4b6389a2c128101d" providerId="Windows Live" clId="Web-{B6AF0A9D-CE73-4312-8F41-9B9BDF754BBA}" dt="2020-08-13T13:02:53.828" v="88"/>
        <pc:sldMkLst>
          <pc:docMk/>
          <pc:sldMk cId="2698699657" sldId="312"/>
        </pc:sldMkLst>
        <pc:picChg chg="del">
          <ac:chgData name="am i who" userId="4b6389a2c128101d" providerId="Windows Live" clId="Web-{B6AF0A9D-CE73-4312-8F41-9B9BDF754BBA}" dt="2020-08-13T13:02:53.828" v="88"/>
          <ac:picMkLst>
            <pc:docMk/>
            <pc:sldMk cId="2698699657" sldId="312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3"/>
        <pc:sldMkLst>
          <pc:docMk/>
          <pc:sldMk cId="3336981779" sldId="312"/>
        </pc:sldMkLst>
      </pc:sldChg>
      <pc:sldChg chg="del">
        <pc:chgData name="am i who" userId="4b6389a2c128101d" providerId="Windows Live" clId="Web-{B6AF0A9D-CE73-4312-8F41-9B9BDF754BBA}" dt="2020-08-13T12:11:02.124" v="37"/>
        <pc:sldMkLst>
          <pc:docMk/>
          <pc:sldMk cId="3544917223" sldId="313"/>
        </pc:sldMkLst>
      </pc:sldChg>
      <pc:sldChg chg="del">
        <pc:chgData name="am i who" userId="4b6389a2c128101d" providerId="Windows Live" clId="Web-{B6AF0A9D-CE73-4312-8F41-9B9BDF754BBA}" dt="2020-08-13T12:11:02.124" v="35"/>
        <pc:sldMkLst>
          <pc:docMk/>
          <pc:sldMk cId="2891955434" sldId="314"/>
        </pc:sldMkLst>
      </pc:sldChg>
      <pc:sldChg chg="del">
        <pc:chgData name="am i who" userId="4b6389a2c128101d" providerId="Windows Live" clId="Web-{B6AF0A9D-CE73-4312-8F41-9B9BDF754BBA}" dt="2020-08-13T12:11:02.124" v="34"/>
        <pc:sldMkLst>
          <pc:docMk/>
          <pc:sldMk cId="2527018324" sldId="315"/>
        </pc:sldMkLst>
      </pc:sldChg>
      <pc:sldChg chg="del">
        <pc:chgData name="am i who" userId="4b6389a2c128101d" providerId="Windows Live" clId="Web-{B6AF0A9D-CE73-4312-8F41-9B9BDF754BBA}" dt="2020-08-13T12:11:02.124" v="36"/>
        <pc:sldMkLst>
          <pc:docMk/>
          <pc:sldMk cId="2781298568" sldId="316"/>
        </pc:sldMkLst>
      </pc:sldChg>
      <pc:sldChg chg="del">
        <pc:chgData name="am i who" userId="4b6389a2c128101d" providerId="Windows Live" clId="Web-{B6AF0A9D-CE73-4312-8F41-9B9BDF754BBA}" dt="2020-08-13T12:11:02.124" v="31"/>
        <pc:sldMkLst>
          <pc:docMk/>
          <pc:sldMk cId="2077003184" sldId="317"/>
        </pc:sldMkLst>
      </pc:sldChg>
      <pc:sldChg chg="del">
        <pc:chgData name="am i who" userId="4b6389a2c128101d" providerId="Windows Live" clId="Web-{B6AF0A9D-CE73-4312-8F41-9B9BDF754BBA}" dt="2020-08-13T12:11:02.124" v="30"/>
        <pc:sldMkLst>
          <pc:docMk/>
          <pc:sldMk cId="2542304575" sldId="318"/>
        </pc:sldMkLst>
      </pc:sldChg>
      <pc:sldChg chg="del">
        <pc:chgData name="am i who" userId="4b6389a2c128101d" providerId="Windows Live" clId="Web-{B6AF0A9D-CE73-4312-8F41-9B9BDF754BBA}" dt="2020-08-13T12:11:02.124" v="32"/>
        <pc:sldMkLst>
          <pc:docMk/>
          <pc:sldMk cId="994356531" sldId="319"/>
        </pc:sldMkLst>
      </pc:sldChg>
      <pc:sldChg chg="del">
        <pc:chgData name="am i who" userId="4b6389a2c128101d" providerId="Windows Live" clId="Web-{B6AF0A9D-CE73-4312-8F41-9B9BDF754BBA}" dt="2020-08-13T12:11:02.124" v="29"/>
        <pc:sldMkLst>
          <pc:docMk/>
          <pc:sldMk cId="1097261497" sldId="320"/>
        </pc:sldMkLst>
      </pc:sldChg>
      <pc:sldChg chg="del">
        <pc:chgData name="am i who" userId="4b6389a2c128101d" providerId="Windows Live" clId="Web-{B6AF0A9D-CE73-4312-8F41-9B9BDF754BBA}" dt="2020-08-13T12:11:02.124" v="28"/>
        <pc:sldMkLst>
          <pc:docMk/>
          <pc:sldMk cId="2043674077" sldId="321"/>
        </pc:sldMkLst>
      </pc:sldChg>
      <pc:sldChg chg="del">
        <pc:chgData name="am i who" userId="4b6389a2c128101d" providerId="Windows Live" clId="Web-{B6AF0A9D-CE73-4312-8F41-9B9BDF754BBA}" dt="2020-08-13T12:11:02.108" v="20"/>
        <pc:sldMkLst>
          <pc:docMk/>
          <pc:sldMk cId="39746770" sldId="322"/>
        </pc:sldMkLst>
      </pc:sldChg>
      <pc:sldChg chg="del">
        <pc:chgData name="am i who" userId="4b6389a2c128101d" providerId="Windows Live" clId="Web-{B6AF0A9D-CE73-4312-8F41-9B9BDF754BBA}" dt="2020-08-13T12:11:02.124" v="27"/>
        <pc:sldMkLst>
          <pc:docMk/>
          <pc:sldMk cId="1768397724" sldId="323"/>
        </pc:sldMkLst>
      </pc:sldChg>
      <pc:sldChg chg="del">
        <pc:chgData name="am i who" userId="4b6389a2c128101d" providerId="Windows Live" clId="Web-{B6AF0A9D-CE73-4312-8F41-9B9BDF754BBA}" dt="2020-08-13T12:11:02.124" v="26"/>
        <pc:sldMkLst>
          <pc:docMk/>
          <pc:sldMk cId="2139453598" sldId="324"/>
        </pc:sldMkLst>
      </pc:sldChg>
      <pc:sldChg chg="del">
        <pc:chgData name="am i who" userId="4b6389a2c128101d" providerId="Windows Live" clId="Web-{B6AF0A9D-CE73-4312-8F41-9B9BDF754BBA}" dt="2020-08-13T12:11:02.108" v="25"/>
        <pc:sldMkLst>
          <pc:docMk/>
          <pc:sldMk cId="1757537178" sldId="325"/>
        </pc:sldMkLst>
      </pc:sldChg>
      <pc:sldChg chg="del">
        <pc:chgData name="am i who" userId="4b6389a2c128101d" providerId="Windows Live" clId="Web-{B6AF0A9D-CE73-4312-8F41-9B9BDF754BBA}" dt="2020-08-13T12:11:02.108" v="24"/>
        <pc:sldMkLst>
          <pc:docMk/>
          <pc:sldMk cId="3847705854" sldId="326"/>
        </pc:sldMkLst>
      </pc:sldChg>
      <pc:sldChg chg="del">
        <pc:chgData name="am i who" userId="4b6389a2c128101d" providerId="Windows Live" clId="Web-{B6AF0A9D-CE73-4312-8F41-9B9BDF754BBA}" dt="2020-08-13T12:11:02.108" v="23"/>
        <pc:sldMkLst>
          <pc:docMk/>
          <pc:sldMk cId="3553977283" sldId="327"/>
        </pc:sldMkLst>
      </pc:sldChg>
      <pc:sldChg chg="del">
        <pc:chgData name="am i who" userId="4b6389a2c128101d" providerId="Windows Live" clId="Web-{B6AF0A9D-CE73-4312-8F41-9B9BDF754BBA}" dt="2020-08-13T12:11:02.108" v="22"/>
        <pc:sldMkLst>
          <pc:docMk/>
          <pc:sldMk cId="769757988" sldId="328"/>
        </pc:sldMkLst>
      </pc:sldChg>
      <pc:sldChg chg="del">
        <pc:chgData name="am i who" userId="4b6389a2c128101d" providerId="Windows Live" clId="Web-{B6AF0A9D-CE73-4312-8F41-9B9BDF754BBA}" dt="2020-08-13T12:11:02.108" v="21"/>
        <pc:sldMkLst>
          <pc:docMk/>
          <pc:sldMk cId="370137212" sldId="329"/>
        </pc:sldMkLst>
      </pc:sldChg>
      <pc:sldChg chg="del">
        <pc:chgData name="am i who" userId="4b6389a2c128101d" providerId="Windows Live" clId="Web-{B6AF0A9D-CE73-4312-8F41-9B9BDF754BBA}" dt="2020-08-13T12:11:02.108" v="19"/>
        <pc:sldMkLst>
          <pc:docMk/>
          <pc:sldMk cId="881127002" sldId="330"/>
        </pc:sldMkLst>
      </pc:sldChg>
      <pc:sldChg chg="del">
        <pc:chgData name="am i who" userId="4b6389a2c128101d" providerId="Windows Live" clId="Web-{B6AF0A9D-CE73-4312-8F41-9B9BDF754BBA}" dt="2020-08-13T12:11:02.108" v="18"/>
        <pc:sldMkLst>
          <pc:docMk/>
          <pc:sldMk cId="3112897246" sldId="331"/>
        </pc:sldMkLst>
      </pc:sldChg>
      <pc:sldChg chg="del">
        <pc:chgData name="am i who" userId="4b6389a2c128101d" providerId="Windows Live" clId="Web-{B6AF0A9D-CE73-4312-8F41-9B9BDF754BBA}" dt="2020-08-13T12:11:02.108" v="17"/>
        <pc:sldMkLst>
          <pc:docMk/>
          <pc:sldMk cId="1149786525" sldId="332"/>
        </pc:sldMkLst>
      </pc:sldChg>
      <pc:sldChg chg="del">
        <pc:chgData name="am i who" userId="4b6389a2c128101d" providerId="Windows Live" clId="Web-{B6AF0A9D-CE73-4312-8F41-9B9BDF754BBA}" dt="2020-08-13T12:11:02.108" v="16"/>
        <pc:sldMkLst>
          <pc:docMk/>
          <pc:sldMk cId="2805210103" sldId="333"/>
        </pc:sldMkLst>
      </pc:sldChg>
      <pc:sldChg chg="del">
        <pc:chgData name="am i who" userId="4b6389a2c128101d" providerId="Windows Live" clId="Web-{B6AF0A9D-CE73-4312-8F41-9B9BDF754BBA}" dt="2020-08-13T12:11:02.108" v="15"/>
        <pc:sldMkLst>
          <pc:docMk/>
          <pc:sldMk cId="2170668138" sldId="334"/>
        </pc:sldMkLst>
      </pc:sldChg>
      <pc:sldChg chg="del">
        <pc:chgData name="am i who" userId="4b6389a2c128101d" providerId="Windows Live" clId="Web-{B6AF0A9D-CE73-4312-8F41-9B9BDF754BBA}" dt="2020-08-13T12:11:02.108" v="13"/>
        <pc:sldMkLst>
          <pc:docMk/>
          <pc:sldMk cId="4288251872" sldId="335"/>
        </pc:sldMkLst>
      </pc:sldChg>
      <pc:sldChg chg="del">
        <pc:chgData name="am i who" userId="4b6389a2c128101d" providerId="Windows Live" clId="Web-{B6AF0A9D-CE73-4312-8F41-9B9BDF754BBA}" dt="2020-08-13T12:11:02.108" v="12"/>
        <pc:sldMkLst>
          <pc:docMk/>
          <pc:sldMk cId="245261149" sldId="336"/>
        </pc:sldMkLst>
      </pc:sldChg>
      <pc:sldChg chg="del">
        <pc:chgData name="am i who" userId="4b6389a2c128101d" providerId="Windows Live" clId="Web-{B6AF0A9D-CE73-4312-8F41-9B9BDF754BBA}" dt="2020-08-13T12:11:02.108" v="14"/>
        <pc:sldMkLst>
          <pc:docMk/>
          <pc:sldMk cId="372929723" sldId="337"/>
        </pc:sldMkLst>
      </pc:sldChg>
      <pc:sldChg chg="del">
        <pc:chgData name="am i who" userId="4b6389a2c128101d" providerId="Windows Live" clId="Web-{B6AF0A9D-CE73-4312-8F41-9B9BDF754BBA}" dt="2020-08-13T12:11:02.093" v="11"/>
        <pc:sldMkLst>
          <pc:docMk/>
          <pc:sldMk cId="4270058667" sldId="338"/>
        </pc:sldMkLst>
      </pc:sldChg>
      <pc:sldChg chg="del">
        <pc:chgData name="am i who" userId="4b6389a2c128101d" providerId="Windows Live" clId="Web-{B6AF0A9D-CE73-4312-8F41-9B9BDF754BBA}" dt="2020-08-13T12:11:02.093" v="10"/>
        <pc:sldMkLst>
          <pc:docMk/>
          <pc:sldMk cId="769935724" sldId="339"/>
        </pc:sldMkLst>
      </pc:sldChg>
      <pc:sldChg chg="del">
        <pc:chgData name="am i who" userId="4b6389a2c128101d" providerId="Windows Live" clId="Web-{B6AF0A9D-CE73-4312-8F41-9B9BDF754BBA}" dt="2020-08-13T12:11:02.093" v="5"/>
        <pc:sldMkLst>
          <pc:docMk/>
          <pc:sldMk cId="1016655638" sldId="340"/>
        </pc:sldMkLst>
      </pc:sldChg>
      <pc:sldChg chg="del">
        <pc:chgData name="am i who" userId="4b6389a2c128101d" providerId="Windows Live" clId="Web-{B6AF0A9D-CE73-4312-8F41-9B9BDF754BBA}" dt="2020-08-13T12:11:02.093" v="6"/>
        <pc:sldMkLst>
          <pc:docMk/>
          <pc:sldMk cId="1691245802" sldId="341"/>
        </pc:sldMkLst>
      </pc:sldChg>
      <pc:sldChg chg="del">
        <pc:chgData name="am i who" userId="4b6389a2c128101d" providerId="Windows Live" clId="Web-{B6AF0A9D-CE73-4312-8F41-9B9BDF754BBA}" dt="2020-08-13T12:11:02.093" v="4"/>
        <pc:sldMkLst>
          <pc:docMk/>
          <pc:sldMk cId="1727082067" sldId="342"/>
        </pc:sldMkLst>
      </pc:sldChg>
      <pc:sldChg chg="del">
        <pc:chgData name="am i who" userId="4b6389a2c128101d" providerId="Windows Live" clId="Web-{B6AF0A9D-CE73-4312-8F41-9B9BDF754BBA}" dt="2020-08-13T12:11:02.093" v="7"/>
        <pc:sldMkLst>
          <pc:docMk/>
          <pc:sldMk cId="1375890991" sldId="343"/>
        </pc:sldMkLst>
      </pc:sldChg>
      <pc:sldChg chg="del">
        <pc:chgData name="am i who" userId="4b6389a2c128101d" providerId="Windows Live" clId="Web-{B6AF0A9D-CE73-4312-8F41-9B9BDF754BBA}" dt="2020-08-13T12:11:02.093" v="2"/>
        <pc:sldMkLst>
          <pc:docMk/>
          <pc:sldMk cId="375947788" sldId="344"/>
        </pc:sldMkLst>
      </pc:sldChg>
      <pc:sldChg chg="del">
        <pc:chgData name="am i who" userId="4b6389a2c128101d" providerId="Windows Live" clId="Web-{B6AF0A9D-CE73-4312-8F41-9B9BDF754BBA}" dt="2020-08-13T12:11:02.077" v="1"/>
        <pc:sldMkLst>
          <pc:docMk/>
          <pc:sldMk cId="3919892936" sldId="345"/>
        </pc:sldMkLst>
      </pc:sldChg>
      <pc:sldChg chg="del">
        <pc:chgData name="am i who" userId="4b6389a2c128101d" providerId="Windows Live" clId="Web-{B6AF0A9D-CE73-4312-8F41-9B9BDF754BBA}" dt="2020-08-13T12:11:02.077" v="0"/>
        <pc:sldMkLst>
          <pc:docMk/>
          <pc:sldMk cId="564127345" sldId="346"/>
        </pc:sldMkLst>
      </pc:sldChg>
      <pc:sldChg chg="del">
        <pc:chgData name="am i who" userId="4b6389a2c128101d" providerId="Windows Live" clId="Web-{B6AF0A9D-CE73-4312-8F41-9B9BDF754BBA}" dt="2020-08-13T12:11:02.093" v="3"/>
        <pc:sldMkLst>
          <pc:docMk/>
          <pc:sldMk cId="829343437" sldId="347"/>
        </pc:sldMkLst>
      </pc:sldChg>
      <pc:sldChg chg="del">
        <pc:chgData name="am i who" userId="4b6389a2c128101d" providerId="Windows Live" clId="Web-{B6AF0A9D-CE73-4312-8F41-9B9BDF754BBA}" dt="2020-08-13T12:11:02.093" v="9"/>
        <pc:sldMkLst>
          <pc:docMk/>
          <pc:sldMk cId="4069931128" sldId="348"/>
        </pc:sldMkLst>
      </pc:sldChg>
      <pc:sldChg chg="del">
        <pc:chgData name="am i who" userId="4b6389a2c128101d" providerId="Windows Live" clId="Web-{B6AF0A9D-CE73-4312-8F41-9B9BDF754BBA}" dt="2020-08-13T12:11:02.093" v="8"/>
        <pc:sldMkLst>
          <pc:docMk/>
          <pc:sldMk cId="403920893" sldId="349"/>
        </pc:sldMkLst>
      </pc:sldChg>
    </pc:docChg>
  </pc:docChgLst>
  <pc:docChgLst>
    <pc:chgData name="am i who" userId="4b6389a2c128101d" providerId="Windows Live" clId="Web-{EA4C1CFF-5433-4B7A-B76A-E9F10C68A0FD}"/>
    <pc:docChg chg="addSld modSld sldOrd">
      <pc:chgData name="am i who" userId="4b6389a2c128101d" providerId="Windows Live" clId="Web-{EA4C1CFF-5433-4B7A-B76A-E9F10C68A0FD}" dt="2020-08-12T14:14:04.517" v="1013" actId="1076"/>
      <pc:docMkLst>
        <pc:docMk/>
      </pc:docMkLst>
      <pc:sldChg chg="modSp add">
        <pc:chgData name="am i who" userId="4b6389a2c128101d" providerId="Windows Live" clId="Web-{EA4C1CFF-5433-4B7A-B76A-E9F10C68A0FD}" dt="2020-08-12T12:11:55.709" v="138" actId="20577"/>
        <pc:sldMkLst>
          <pc:docMk/>
          <pc:sldMk cId="2077003184" sldId="317"/>
        </pc:sldMkLst>
        <pc:spChg chg="mod">
          <ac:chgData name="am i who" userId="4b6389a2c128101d" providerId="Windows Live" clId="Web-{EA4C1CFF-5433-4B7A-B76A-E9F10C68A0FD}" dt="2020-08-12T12:11:55.709" v="138" actId="20577"/>
          <ac:spMkLst>
            <pc:docMk/>
            <pc:sldMk cId="2077003184" sldId="317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07.847" v="58" actId="14100"/>
          <ac:spMkLst>
            <pc:docMk/>
            <pc:sldMk cId="2077003184" sldId="317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2:12:18.365" v="188" actId="20577"/>
        <pc:sldMkLst>
          <pc:docMk/>
          <pc:sldMk cId="2542304575" sldId="318"/>
        </pc:sldMkLst>
        <pc:spChg chg="mod">
          <ac:chgData name="am i who" userId="4b6389a2c128101d" providerId="Windows Live" clId="Web-{EA4C1CFF-5433-4B7A-B76A-E9F10C68A0FD}" dt="2020-08-12T12:12:18.365" v="188" actId="20577"/>
          <ac:spMkLst>
            <pc:docMk/>
            <pc:sldMk cId="2542304575" sldId="318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52.551" v="77" actId="20577"/>
          <ac:spMkLst>
            <pc:docMk/>
            <pc:sldMk cId="2542304575" sldId="318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06:24.879" v="64" actId="14100"/>
          <ac:picMkLst>
            <pc:docMk/>
            <pc:sldMk cId="2542304575" sldId="318"/>
            <ac:picMk id="3" creationId="{06CF60A6-CC70-41ED-8C51-6FA2CD262D40}"/>
          </ac:picMkLst>
        </pc:picChg>
      </pc:sldChg>
      <pc:sldChg chg="modSp add replId">
        <pc:chgData name="am i who" userId="4b6389a2c128101d" providerId="Windows Live" clId="Web-{EA4C1CFF-5433-4B7A-B76A-E9F10C68A0FD}" dt="2020-08-12T12:04:31.003" v="43" actId="1076"/>
        <pc:sldMkLst>
          <pc:docMk/>
          <pc:sldMk cId="994356531" sldId="319"/>
        </pc:sldMkLst>
        <pc:spChg chg="mod">
          <ac:chgData name="am i who" userId="4b6389a2c128101d" providerId="Windows Live" clId="Web-{EA4C1CFF-5433-4B7A-B76A-E9F10C68A0FD}" dt="2020-08-12T12:04:31.003" v="43" actId="1076"/>
          <ac:spMkLst>
            <pc:docMk/>
            <pc:sldMk cId="994356531" sldId="31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A4C1CFF-5433-4B7A-B76A-E9F10C68A0FD}" dt="2020-08-12T12:12:24.177" v="191" actId="20577"/>
        <pc:sldMkLst>
          <pc:docMk/>
          <pc:sldMk cId="1097261497" sldId="320"/>
        </pc:sldMkLst>
        <pc:spChg chg="mod">
          <ac:chgData name="am i who" userId="4b6389a2c128101d" providerId="Windows Live" clId="Web-{EA4C1CFF-5433-4B7A-B76A-E9F10C68A0FD}" dt="2020-08-12T12:12:24.177" v="191" actId="20577"/>
          <ac:spMkLst>
            <pc:docMk/>
            <pc:sldMk cId="1097261497" sldId="320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2:09:46.661" v="112" actId="1076"/>
          <ac:spMkLst>
            <pc:docMk/>
            <pc:sldMk cId="1097261497" sldId="320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10:12.192" v="123" actId="20577"/>
          <ac:spMkLst>
            <pc:docMk/>
            <pc:sldMk cId="1097261497" sldId="320"/>
            <ac:spMk id="7" creationId="{D24F9F15-484C-4D31-A89E-B6B3DFB6B9D7}"/>
          </ac:spMkLst>
        </pc:spChg>
        <pc:picChg chg="add del mod">
          <ac:chgData name="am i who" userId="4b6389a2c128101d" providerId="Windows Live" clId="Web-{EA4C1CFF-5433-4B7A-B76A-E9F10C68A0FD}" dt="2020-08-12T12:09:01.161" v="104"/>
          <ac:picMkLst>
            <pc:docMk/>
            <pc:sldMk cId="1097261497" sldId="320"/>
            <ac:picMk id="4" creationId="{9E48540D-85EE-402F-A0B6-7D53A2FE3A79}"/>
          </ac:picMkLst>
        </pc:picChg>
      </pc:sldChg>
      <pc:sldChg chg="delSp modSp add replId">
        <pc:chgData name="am i who" userId="4b6389a2c128101d" providerId="Windows Live" clId="Web-{EA4C1CFF-5433-4B7A-B76A-E9F10C68A0FD}" dt="2020-08-12T12:25:38.994" v="372" actId="20577"/>
        <pc:sldMkLst>
          <pc:docMk/>
          <pc:sldMk cId="2043674077" sldId="321"/>
        </pc:sldMkLst>
        <pc:spChg chg="mod">
          <ac:chgData name="am i who" userId="4b6389a2c128101d" providerId="Windows Live" clId="Web-{EA4C1CFF-5433-4B7A-B76A-E9F10C68A0FD}" dt="2020-08-12T12:12:30.146" v="194" actId="20577"/>
          <ac:spMkLst>
            <pc:docMk/>
            <pc:sldMk cId="2043674077" sldId="321"/>
            <ac:spMk id="2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2:11:27.162" v="126"/>
          <ac:spMkLst>
            <pc:docMk/>
            <pc:sldMk cId="2043674077" sldId="321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25:38.994" v="372" actId="20577"/>
          <ac:spMkLst>
            <pc:docMk/>
            <pc:sldMk cId="2043674077" sldId="321"/>
            <ac:spMk id="7" creationId="{D24F9F15-484C-4D31-A89E-B6B3DFB6B9D7}"/>
          </ac:spMkLst>
        </pc:spChg>
        <pc:picChg chg="del">
          <ac:chgData name="am i who" userId="4b6389a2c128101d" providerId="Windows Live" clId="Web-{EA4C1CFF-5433-4B7A-B76A-E9F10C68A0FD}" dt="2020-08-12T12:11:25.990" v="125"/>
          <ac:picMkLst>
            <pc:docMk/>
            <pc:sldMk cId="2043674077" sldId="321"/>
            <ac:picMk id="3" creationId="{06CF60A6-CC70-41ED-8C51-6FA2CD262D40}"/>
          </ac:picMkLst>
        </pc:picChg>
      </pc:sldChg>
      <pc:sldChg chg="addSp delSp modSp add replId">
        <pc:chgData name="am i who" userId="4b6389a2c128101d" providerId="Windows Live" clId="Web-{EA4C1CFF-5433-4B7A-B76A-E9F10C68A0FD}" dt="2020-08-12T12:14:21.975" v="215" actId="1076"/>
        <pc:sldMkLst>
          <pc:docMk/>
          <pc:sldMk cId="39746770" sldId="322"/>
        </pc:sldMkLst>
        <pc:spChg chg="mod">
          <ac:chgData name="am i who" userId="4b6389a2c128101d" providerId="Windows Live" clId="Web-{EA4C1CFF-5433-4B7A-B76A-E9F10C68A0FD}" dt="2020-08-12T12:14:19.366" v="212" actId="20577"/>
          <ac:spMkLst>
            <pc:docMk/>
            <pc:sldMk cId="39746770" sldId="322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2:13:59.522" v="203"/>
          <ac:spMkLst>
            <pc:docMk/>
            <pc:sldMk cId="39746770" sldId="322"/>
            <ac:spMk id="6" creationId="{42A9D2C7-E190-4B28-8C3A-BE1AC3717DE6}"/>
          </ac:spMkLst>
        </pc:spChg>
        <pc:spChg chg="del">
          <ac:chgData name="am i who" userId="4b6389a2c128101d" providerId="Windows Live" clId="Web-{EA4C1CFF-5433-4B7A-B76A-E9F10C68A0FD}" dt="2020-08-12T12:13:56.678" v="201"/>
          <ac:spMkLst>
            <pc:docMk/>
            <pc:sldMk cId="39746770" sldId="322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14:21.975" v="215" actId="1076"/>
          <ac:picMkLst>
            <pc:docMk/>
            <pc:sldMk cId="39746770" sldId="322"/>
            <ac:picMk id="3" creationId="{81A30D0D-A022-4DDD-B289-AB07ADE39B0C}"/>
          </ac:picMkLst>
        </pc:picChg>
      </pc:sldChg>
      <pc:sldChg chg="add replId">
        <pc:chgData name="am i who" userId="4b6389a2c128101d" providerId="Windows Live" clId="Web-{EA4C1CFF-5433-4B7A-B76A-E9F10C68A0FD}" dt="2020-08-12T12:25:33.603" v="370"/>
        <pc:sldMkLst>
          <pc:docMk/>
          <pc:sldMk cId="1768397724" sldId="323"/>
        </pc:sldMkLst>
      </pc:sldChg>
      <pc:sldChg chg="modSp add replId">
        <pc:chgData name="am i who" userId="4b6389a2c128101d" providerId="Windows Live" clId="Web-{EA4C1CFF-5433-4B7A-B76A-E9F10C68A0FD}" dt="2020-08-12T12:27:42.323" v="443" actId="20577"/>
        <pc:sldMkLst>
          <pc:docMk/>
          <pc:sldMk cId="2139453598" sldId="324"/>
        </pc:sldMkLst>
        <pc:spChg chg="mod">
          <ac:chgData name="am i who" userId="4b6389a2c128101d" providerId="Windows Live" clId="Web-{EA4C1CFF-5433-4B7A-B76A-E9F10C68A0FD}" dt="2020-08-12T12:27:42.323" v="443" actId="20577"/>
          <ac:spMkLst>
            <pc:docMk/>
            <pc:sldMk cId="2139453598" sldId="324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2:34:07.309" v="565" actId="20577"/>
        <pc:sldMkLst>
          <pc:docMk/>
          <pc:sldMk cId="1757537178" sldId="325"/>
        </pc:sldMkLst>
        <pc:spChg chg="mod">
          <ac:chgData name="am i who" userId="4b6389a2c128101d" providerId="Windows Live" clId="Web-{EA4C1CFF-5433-4B7A-B76A-E9F10C68A0FD}" dt="2020-08-12T12:34:07.309" v="565" actId="20577"/>
          <ac:spMkLst>
            <pc:docMk/>
            <pc:sldMk cId="1757537178" sldId="325"/>
            <ac:spMk id="7" creationId="{D24F9F15-484C-4D31-A89E-B6B3DFB6B9D7}"/>
          </ac:spMkLst>
        </pc:spChg>
      </pc:sldChg>
      <pc:sldChg chg="add replId">
        <pc:chgData name="am i who" userId="4b6389a2c128101d" providerId="Windows Live" clId="Web-{EA4C1CFF-5433-4B7A-B76A-E9F10C68A0FD}" dt="2020-08-12T12:54:45.019" v="566"/>
        <pc:sldMkLst>
          <pc:docMk/>
          <pc:sldMk cId="3847705854" sldId="326"/>
        </pc:sldMkLst>
      </pc:sldChg>
      <pc:sldChg chg="addSp delSp modSp add replId">
        <pc:chgData name="am i who" userId="4b6389a2c128101d" providerId="Windows Live" clId="Web-{EA4C1CFF-5433-4B7A-B76A-E9F10C68A0FD}" dt="2020-08-12T12:55:41.394" v="577" actId="1076"/>
        <pc:sldMkLst>
          <pc:docMk/>
          <pc:sldMk cId="3553977283" sldId="327"/>
        </pc:sldMkLst>
        <pc:spChg chg="add mod">
          <ac:chgData name="am i who" userId="4b6389a2c128101d" providerId="Windows Live" clId="Web-{EA4C1CFF-5433-4B7A-B76A-E9F10C68A0FD}" dt="2020-08-12T12:55:41.394" v="577" actId="1076"/>
          <ac:spMkLst>
            <pc:docMk/>
            <pc:sldMk cId="3553977283" sldId="327"/>
            <ac:spMk id="3" creationId="{2A53D6CD-C0C7-408F-89B6-986CD2FABDF4}"/>
          </ac:spMkLst>
        </pc:spChg>
        <pc:spChg chg="del">
          <ac:chgData name="am i who" userId="4b6389a2c128101d" providerId="Windows Live" clId="Web-{EA4C1CFF-5433-4B7A-B76A-E9F10C68A0FD}" dt="2020-08-12T12:54:56.738" v="568"/>
          <ac:spMkLst>
            <pc:docMk/>
            <pc:sldMk cId="3553977283" sldId="327"/>
            <ac:spMk id="6" creationId="{D966A813-E740-4871-8845-7893B6D28E27}"/>
          </ac:spMkLst>
        </pc:spChg>
        <pc:picChg chg="add mod">
          <ac:chgData name="am i who" userId="4b6389a2c128101d" providerId="Windows Live" clId="Web-{EA4C1CFF-5433-4B7A-B76A-E9F10C68A0FD}" dt="2020-08-12T12:55:35.582" v="576" actId="1076"/>
          <ac:picMkLst>
            <pc:docMk/>
            <pc:sldMk cId="3553977283" sldId="327"/>
            <ac:picMk id="2" creationId="{96A4ED66-64F7-41FE-AE2C-AB07FD72320C}"/>
          </ac:picMkLst>
        </pc:picChg>
      </pc:sldChg>
      <pc:sldChg chg="addSp modSp add replId">
        <pc:chgData name="am i who" userId="4b6389a2c128101d" providerId="Windows Live" clId="Web-{EA4C1CFF-5433-4B7A-B76A-E9F10C68A0FD}" dt="2020-08-12T12:58:17.255" v="586" actId="1076"/>
        <pc:sldMkLst>
          <pc:docMk/>
          <pc:sldMk cId="769757988" sldId="328"/>
        </pc:sldMkLst>
        <pc:picChg chg="mod">
          <ac:chgData name="am i who" userId="4b6389a2c128101d" providerId="Windows Live" clId="Web-{EA4C1CFF-5433-4B7A-B76A-E9F10C68A0FD}" dt="2020-08-12T12:55:48.457" v="580" actId="1076"/>
          <ac:picMkLst>
            <pc:docMk/>
            <pc:sldMk cId="769757988" sldId="328"/>
            <ac:picMk id="2" creationId="{96A4ED66-64F7-41FE-AE2C-AB07FD72320C}"/>
          </ac:picMkLst>
        </pc:picChg>
        <pc:picChg chg="add mod">
          <ac:chgData name="am i who" userId="4b6389a2c128101d" providerId="Windows Live" clId="Web-{EA4C1CFF-5433-4B7A-B76A-E9F10C68A0FD}" dt="2020-08-12T12:58:17.255" v="586" actId="1076"/>
          <ac:picMkLst>
            <pc:docMk/>
            <pc:sldMk cId="769757988" sldId="328"/>
            <ac:picMk id="4" creationId="{B6FE6F8A-AFC8-43CD-8C2C-D41E233D85B0}"/>
          </ac:picMkLst>
        </pc:picChg>
      </pc:sldChg>
      <pc:sldChg chg="add replId">
        <pc:chgData name="am i who" userId="4b6389a2c128101d" providerId="Windows Live" clId="Web-{EA4C1CFF-5433-4B7A-B76A-E9F10C68A0FD}" dt="2020-08-12T12:56:53.223" v="585"/>
        <pc:sldMkLst>
          <pc:docMk/>
          <pc:sldMk cId="370137212" sldId="329"/>
        </pc:sldMkLst>
      </pc:sldChg>
      <pc:sldChg chg="modSp add replId">
        <pc:chgData name="am i who" userId="4b6389a2c128101d" providerId="Windows Live" clId="Web-{EA4C1CFF-5433-4B7A-B76A-E9F10C68A0FD}" dt="2020-08-12T13:09:17.868" v="606" actId="1076"/>
        <pc:sldMkLst>
          <pc:docMk/>
          <pc:sldMk cId="881127002" sldId="330"/>
        </pc:sldMkLst>
        <pc:spChg chg="mod">
          <ac:chgData name="am i who" userId="4b6389a2c128101d" providerId="Windows Live" clId="Web-{EA4C1CFF-5433-4B7A-B76A-E9F10C68A0FD}" dt="2020-08-12T13:09:17.868" v="606" actId="1076"/>
          <ac:spMkLst>
            <pc:docMk/>
            <pc:sldMk cId="881127002" sldId="330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EA4C1CFF-5433-4B7A-B76A-E9F10C68A0FD}" dt="2020-08-12T13:14:05.713" v="718" actId="20577"/>
        <pc:sldMkLst>
          <pc:docMk/>
          <pc:sldMk cId="3112897246" sldId="331"/>
        </pc:sldMkLst>
        <pc:spChg chg="mod">
          <ac:chgData name="am i who" userId="4b6389a2c128101d" providerId="Windows Live" clId="Web-{EA4C1CFF-5433-4B7A-B76A-E9F10C68A0FD}" dt="2020-08-12T13:09:45.884" v="618" actId="20577"/>
          <ac:spMkLst>
            <pc:docMk/>
            <pc:sldMk cId="3112897246" sldId="331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4:05.713" v="718" actId="20577"/>
          <ac:spMkLst>
            <pc:docMk/>
            <pc:sldMk cId="3112897246" sldId="331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3:15:06.620" v="740" actId="20577"/>
        <pc:sldMkLst>
          <pc:docMk/>
          <pc:sldMk cId="1149786525" sldId="332"/>
        </pc:sldMkLst>
        <pc:spChg chg="mod">
          <ac:chgData name="am i who" userId="4b6389a2c128101d" providerId="Windows Live" clId="Web-{EA4C1CFF-5433-4B7A-B76A-E9F10C68A0FD}" dt="2020-08-12T13:14:51.042" v="737" actId="20577"/>
          <ac:spMkLst>
            <pc:docMk/>
            <pc:sldMk cId="1149786525" sldId="332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5:06.620" v="740" actId="20577"/>
          <ac:spMkLst>
            <pc:docMk/>
            <pc:sldMk cId="1149786525" sldId="332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3:16:08.683" v="747" actId="14100"/>
        <pc:sldMkLst>
          <pc:docMk/>
          <pc:sldMk cId="2805210103" sldId="333"/>
        </pc:sldMkLst>
        <pc:spChg chg="mod">
          <ac:chgData name="am i who" userId="4b6389a2c128101d" providerId="Windows Live" clId="Web-{EA4C1CFF-5433-4B7A-B76A-E9F10C68A0FD}" dt="2020-08-12T13:15:14.386" v="742" actId="20577"/>
          <ac:spMkLst>
            <pc:docMk/>
            <pc:sldMk cId="2805210103" sldId="333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3:16:08.683" v="747" actId="14100"/>
          <ac:picMkLst>
            <pc:docMk/>
            <pc:sldMk cId="2805210103" sldId="333"/>
            <ac:picMk id="3" creationId="{9F62CAB6-1FEC-4345-93E9-D33D92B5C046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1:22.310" v="771" actId="1076"/>
        <pc:sldMkLst>
          <pc:docMk/>
          <pc:sldMk cId="2170668138" sldId="334"/>
        </pc:sldMkLst>
        <pc:spChg chg="mod">
          <ac:chgData name="am i who" userId="4b6389a2c128101d" providerId="Windows Live" clId="Web-{EA4C1CFF-5433-4B7A-B76A-E9F10C68A0FD}" dt="2020-08-12T13:21:22.310" v="771" actId="1076"/>
          <ac:spMkLst>
            <pc:docMk/>
            <pc:sldMk cId="2170668138" sldId="334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17:48.184" v="751"/>
          <ac:spMkLst>
            <pc:docMk/>
            <pc:sldMk cId="2170668138" sldId="334"/>
            <ac:spMk id="6" creationId="{9BEA2657-9082-4EE8-96D9-7BAC98130A0A}"/>
          </ac:spMkLst>
        </pc:spChg>
        <pc:spChg chg="del">
          <ac:chgData name="am i who" userId="4b6389a2c128101d" providerId="Windows Live" clId="Web-{EA4C1CFF-5433-4B7A-B76A-E9F10C68A0FD}" dt="2020-08-12T13:17:27.699" v="750"/>
          <ac:spMkLst>
            <pc:docMk/>
            <pc:sldMk cId="2170668138" sldId="334"/>
            <ac:spMk id="7" creationId="{D24F9F15-484C-4D31-A89E-B6B3DFB6B9D7}"/>
          </ac:spMkLst>
        </pc:spChg>
        <pc:spChg chg="add mod">
          <ac:chgData name="am i who" userId="4b6389a2c128101d" providerId="Windows Live" clId="Web-{EA4C1CFF-5433-4B7A-B76A-E9F10C68A0FD}" dt="2020-08-12T13:20:43.747" v="769" actId="1076"/>
          <ac:spMkLst>
            <pc:docMk/>
            <pc:sldMk cId="2170668138" sldId="334"/>
            <ac:spMk id="9" creationId="{85E959B5-29C3-4ABB-8183-4C121E74C95F}"/>
          </ac:spMkLst>
        </pc:spChg>
        <pc:picChg chg="del">
          <ac:chgData name="am i who" userId="4b6389a2c128101d" providerId="Windows Live" clId="Web-{EA4C1CFF-5433-4B7A-B76A-E9F10C68A0FD}" dt="2020-08-12T13:17:27.652" v="749"/>
          <ac:picMkLst>
            <pc:docMk/>
            <pc:sldMk cId="2170668138" sldId="334"/>
            <ac:picMk id="3" creationId="{9F62CAB6-1FEC-4345-93E9-D33D92B5C046}"/>
          </ac:picMkLst>
        </pc:picChg>
        <pc:picChg chg="add mod ord">
          <ac:chgData name="am i who" userId="4b6389a2c128101d" providerId="Windows Live" clId="Web-{EA4C1CFF-5433-4B7A-B76A-E9F10C68A0FD}" dt="2020-08-12T13:20:45.200" v="770" actId="1076"/>
          <ac:picMkLst>
            <pc:docMk/>
            <pc:sldMk cId="2170668138" sldId="334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9:18" v="786" actId="1076"/>
        <pc:sldMkLst>
          <pc:docMk/>
          <pc:sldMk cId="4288251872" sldId="335"/>
        </pc:sldMkLst>
        <pc:spChg chg="mod">
          <ac:chgData name="am i who" userId="4b6389a2c128101d" providerId="Windows Live" clId="Web-{EA4C1CFF-5433-4B7A-B76A-E9F10C68A0FD}" dt="2020-08-12T13:27:48.937" v="777" actId="20577"/>
          <ac:spMkLst>
            <pc:docMk/>
            <pc:sldMk cId="4288251872" sldId="335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27:54.500" v="782"/>
          <ac:spMkLst>
            <pc:docMk/>
            <pc:sldMk cId="4288251872" sldId="335"/>
            <ac:spMk id="4" creationId="{B7F6708E-3851-402D-8B0E-10D2AA468AD7}"/>
          </ac:spMkLst>
        </pc:spChg>
        <pc:spChg chg="del">
          <ac:chgData name="am i who" userId="4b6389a2c128101d" providerId="Windows Live" clId="Web-{EA4C1CFF-5433-4B7A-B76A-E9F10C68A0FD}" dt="2020-08-12T13:27:52.984" v="781"/>
          <ac:spMkLst>
            <pc:docMk/>
            <pc:sldMk cId="4288251872" sldId="335"/>
            <ac:spMk id="9" creationId="{85E959B5-29C3-4ABB-8183-4C121E74C95F}"/>
          </ac:spMkLst>
        </pc:spChg>
        <pc:picChg chg="add mod">
          <ac:chgData name="am i who" userId="4b6389a2c128101d" providerId="Windows Live" clId="Web-{EA4C1CFF-5433-4B7A-B76A-E9F10C68A0FD}" dt="2020-08-12T13:29:18" v="786" actId="1076"/>
          <ac:picMkLst>
            <pc:docMk/>
            <pc:sldMk cId="4288251872" sldId="335"/>
            <ac:picMk id="6" creationId="{00204026-D2E6-4D54-A428-4BBA84165A21}"/>
          </ac:picMkLst>
        </pc:picChg>
        <pc:picChg chg="del">
          <ac:chgData name="am i who" userId="4b6389a2c128101d" providerId="Windows Live" clId="Web-{EA4C1CFF-5433-4B7A-B76A-E9F10C68A0FD}" dt="2020-08-12T13:27:50.625" v="780"/>
          <ac:picMkLst>
            <pc:docMk/>
            <pc:sldMk cId="4288251872" sldId="335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0:07.735" v="793" actId="14100"/>
        <pc:sldMkLst>
          <pc:docMk/>
          <pc:sldMk cId="245261149" sldId="336"/>
        </pc:sldMkLst>
        <pc:picChg chg="add mod">
          <ac:chgData name="am i who" userId="4b6389a2c128101d" providerId="Windows Live" clId="Web-{EA4C1CFF-5433-4B7A-B76A-E9F10C68A0FD}" dt="2020-08-12T13:30:07.735" v="793" actId="14100"/>
          <ac:picMkLst>
            <pc:docMk/>
            <pc:sldMk cId="245261149" sldId="336"/>
            <ac:picMk id="3" creationId="{21480181-B491-40DE-9FC5-1D9F488FECB0}"/>
          </ac:picMkLst>
        </pc:picChg>
        <pc:picChg chg="del">
          <ac:chgData name="am i who" userId="4b6389a2c128101d" providerId="Windows Live" clId="Web-{EA4C1CFF-5433-4B7A-B76A-E9F10C68A0FD}" dt="2020-08-12T13:29:24.266" v="788"/>
          <ac:picMkLst>
            <pc:docMk/>
            <pc:sldMk cId="245261149" sldId="336"/>
            <ac:picMk id="6" creationId="{00204026-D2E6-4D54-A428-4BBA84165A21}"/>
          </ac:picMkLst>
        </pc:picChg>
      </pc:sldChg>
      <pc:sldChg chg="addSp delSp modSp add ord replId">
        <pc:chgData name="am i who" userId="4b6389a2c128101d" providerId="Windows Live" clId="Web-{EA4C1CFF-5433-4B7A-B76A-E9F10C68A0FD}" dt="2020-08-12T13:30:46.266" v="800"/>
        <pc:sldMkLst>
          <pc:docMk/>
          <pc:sldMk cId="372929723" sldId="337"/>
        </pc:sldMkLst>
        <pc:picChg chg="del">
          <ac:chgData name="am i who" userId="4b6389a2c128101d" providerId="Windows Live" clId="Web-{EA4C1CFF-5433-4B7A-B76A-E9F10C68A0FD}" dt="2020-08-12T13:30:14.751" v="795"/>
          <ac:picMkLst>
            <pc:docMk/>
            <pc:sldMk cId="372929723" sldId="337"/>
            <ac:picMk id="3" creationId="{21480181-B491-40DE-9FC5-1D9F488FECB0}"/>
          </ac:picMkLst>
        </pc:picChg>
        <pc:picChg chg="add mod">
          <ac:chgData name="am i who" userId="4b6389a2c128101d" providerId="Windows Live" clId="Web-{EA4C1CFF-5433-4B7A-B76A-E9F10C68A0FD}" dt="2020-08-12T13:30:43.798" v="799" actId="1076"/>
          <ac:picMkLst>
            <pc:docMk/>
            <pc:sldMk cId="372929723" sldId="337"/>
            <ac:picMk id="4" creationId="{08C4031F-8A63-45CA-8538-6FB769AAF67F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6:37.472" v="830" actId="1076"/>
        <pc:sldMkLst>
          <pc:docMk/>
          <pc:sldMk cId="4270058667" sldId="338"/>
        </pc:sldMkLst>
        <pc:spChg chg="mod">
          <ac:chgData name="am i who" userId="4b6389a2c128101d" providerId="Windows Live" clId="Web-{EA4C1CFF-5433-4B7A-B76A-E9F10C68A0FD}" dt="2020-08-12T13:34:01.533" v="810" actId="20577"/>
          <ac:spMkLst>
            <pc:docMk/>
            <pc:sldMk cId="4270058667" sldId="338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36:37.472" v="830" actId="1076"/>
          <ac:spMkLst>
            <pc:docMk/>
            <pc:sldMk cId="4270058667" sldId="338"/>
            <ac:spMk id="7" creationId="{BE9132EE-7BD9-419C-9D3D-C0EB06031E2C}"/>
          </ac:spMkLst>
        </pc:spChg>
        <pc:picChg chg="add mod">
          <ac:chgData name="am i who" userId="4b6389a2c128101d" providerId="Windows Live" clId="Web-{EA4C1CFF-5433-4B7A-B76A-E9F10C68A0FD}" dt="2020-08-12T13:35:28.846" v="820" actId="1076"/>
          <ac:picMkLst>
            <pc:docMk/>
            <pc:sldMk cId="4270058667" sldId="338"/>
            <ac:picMk id="3" creationId="{D5793BCE-FB82-4B63-8FC1-0830D01EF1FF}"/>
          </ac:picMkLst>
        </pc:picChg>
        <pc:picChg chg="del">
          <ac:chgData name="am i who" userId="4b6389a2c128101d" providerId="Windows Live" clId="Web-{EA4C1CFF-5433-4B7A-B76A-E9F10C68A0FD}" dt="2020-08-12T13:32:17.470" v="802"/>
          <ac:picMkLst>
            <pc:docMk/>
            <pc:sldMk cId="4270058667" sldId="338"/>
            <ac:picMk id="4" creationId="{08C4031F-8A63-45CA-8538-6FB769AAF67F}"/>
          </ac:picMkLst>
        </pc:picChg>
        <pc:picChg chg="add mod">
          <ac:chgData name="am i who" userId="4b6389a2c128101d" providerId="Windows Live" clId="Web-{EA4C1CFF-5433-4B7A-B76A-E9F10C68A0FD}" dt="2020-08-12T13:35:45.768" v="822" actId="1076"/>
          <ac:picMkLst>
            <pc:docMk/>
            <pc:sldMk cId="4270058667" sldId="338"/>
            <ac:picMk id="6" creationId="{46C6C447-6432-42F7-826B-5A10054B45D1}"/>
          </ac:picMkLst>
        </pc:picChg>
      </pc:sldChg>
      <pc:sldChg chg="modSp add replId">
        <pc:chgData name="am i who" userId="4b6389a2c128101d" providerId="Windows Live" clId="Web-{EA4C1CFF-5433-4B7A-B76A-E9F10C68A0FD}" dt="2020-08-12T13:37:41.831" v="838" actId="1076"/>
        <pc:sldMkLst>
          <pc:docMk/>
          <pc:sldMk cId="769935724" sldId="339"/>
        </pc:sldMkLst>
        <pc:spChg chg="mod">
          <ac:chgData name="am i who" userId="4b6389a2c128101d" providerId="Windows Live" clId="Web-{EA4C1CFF-5433-4B7A-B76A-E9F10C68A0FD}" dt="2020-08-12T13:37:41.831" v="838" actId="1076"/>
          <ac:spMkLst>
            <pc:docMk/>
            <pc:sldMk cId="769935724" sldId="339"/>
            <ac:spMk id="6" creationId="{D966A813-E740-4871-8845-7893B6D28E27}"/>
          </ac:spMkLst>
        </pc:spChg>
      </pc:sldChg>
      <pc:sldChg chg="add">
        <pc:chgData name="am i who" userId="4b6389a2c128101d" providerId="Windows Live" clId="Web-{EA4C1CFF-5433-4B7A-B76A-E9F10C68A0FD}" dt="2020-08-12T13:38:42.738" v="839"/>
        <pc:sldMkLst>
          <pc:docMk/>
          <pc:sldMk cId="1016655638" sldId="340"/>
        </pc:sldMkLst>
      </pc:sldChg>
      <pc:sldChg chg="add">
        <pc:chgData name="am i who" userId="4b6389a2c128101d" providerId="Windows Live" clId="Web-{EA4C1CFF-5433-4B7A-B76A-E9F10C68A0FD}" dt="2020-08-12T13:38:42.957" v="840"/>
        <pc:sldMkLst>
          <pc:docMk/>
          <pc:sldMk cId="1691245802" sldId="341"/>
        </pc:sldMkLst>
      </pc:sldChg>
      <pc:sldChg chg="add">
        <pc:chgData name="am i who" userId="4b6389a2c128101d" providerId="Windows Live" clId="Web-{EA4C1CFF-5433-4B7A-B76A-E9F10C68A0FD}" dt="2020-08-12T13:39:04.051" v="841"/>
        <pc:sldMkLst>
          <pc:docMk/>
          <pc:sldMk cId="1727082067" sldId="342"/>
        </pc:sldMkLst>
      </pc:sldChg>
      <pc:sldChg chg="add ord">
        <pc:chgData name="am i who" userId="4b6389a2c128101d" providerId="Windows Live" clId="Web-{EA4C1CFF-5433-4B7A-B76A-E9F10C68A0FD}" dt="2020-08-12T13:39:43.660" v="845"/>
        <pc:sldMkLst>
          <pc:docMk/>
          <pc:sldMk cId="1375890991" sldId="343"/>
        </pc:sldMkLst>
      </pc:sldChg>
      <pc:sldChg chg="add">
        <pc:chgData name="am i who" userId="4b6389a2c128101d" providerId="Windows Live" clId="Web-{EA4C1CFF-5433-4B7A-B76A-E9F10C68A0FD}" dt="2020-08-12T13:39:53.348" v="846"/>
        <pc:sldMkLst>
          <pc:docMk/>
          <pc:sldMk cId="375947788" sldId="344"/>
        </pc:sldMkLst>
      </pc:sldChg>
      <pc:sldChg chg="addSp delSp modSp add replId">
        <pc:chgData name="am i who" userId="4b6389a2c128101d" providerId="Windows Live" clId="Web-{EA4C1CFF-5433-4B7A-B76A-E9F10C68A0FD}" dt="2020-08-12T13:49:58.039" v="945" actId="1076"/>
        <pc:sldMkLst>
          <pc:docMk/>
          <pc:sldMk cId="3919892936" sldId="345"/>
        </pc:sldMkLst>
        <pc:spChg chg="add mod">
          <ac:chgData name="am i who" userId="4b6389a2c128101d" providerId="Windows Live" clId="Web-{EA4C1CFF-5433-4B7A-B76A-E9F10C68A0FD}" dt="2020-08-12T13:49:58.039" v="945" actId="1076"/>
          <ac:spMkLst>
            <pc:docMk/>
            <pc:sldMk cId="3919892936" sldId="345"/>
            <ac:spMk id="4" creationId="{45928AC3-5B96-46AE-A9A2-7E05BC56680E}"/>
          </ac:spMkLst>
        </pc:spChg>
        <pc:picChg chg="add mod">
          <ac:chgData name="am i who" userId="4b6389a2c128101d" providerId="Windows Live" clId="Web-{EA4C1CFF-5433-4B7A-B76A-E9F10C68A0FD}" dt="2020-08-12T13:49:46.399" v="938" actId="1076"/>
          <ac:picMkLst>
            <pc:docMk/>
            <pc:sldMk cId="3919892936" sldId="345"/>
            <ac:picMk id="2" creationId="{A80CF177-5BB7-486C-B819-3B2EA3A2930D}"/>
          </ac:picMkLst>
        </pc:picChg>
        <pc:picChg chg="del">
          <ac:chgData name="am i who" userId="4b6389a2c128101d" providerId="Windows Live" clId="Web-{EA4C1CFF-5433-4B7A-B76A-E9F10C68A0FD}" dt="2020-08-12T13:40:39.161" v="848"/>
          <ac:picMkLst>
            <pc:docMk/>
            <pc:sldMk cId="3919892936" sldId="345"/>
            <ac:picMk id="3" creationId="{420D4264-C187-4A2C-BDDF-D96D5BD637D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6:53.585" v="907" actId="1076"/>
        <pc:sldMkLst>
          <pc:docMk/>
          <pc:sldMk cId="564127345" sldId="346"/>
        </pc:sldMkLst>
        <pc:spChg chg="add mod">
          <ac:chgData name="am i who" userId="4b6389a2c128101d" providerId="Windows Live" clId="Web-{EA4C1CFF-5433-4B7A-B76A-E9F10C68A0FD}" dt="2020-08-12T13:46:36.319" v="868" actId="1076"/>
          <ac:spMkLst>
            <pc:docMk/>
            <pc:sldMk cId="564127345" sldId="346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6:49.616" v="904" actId="20577"/>
          <ac:spMkLst>
            <pc:docMk/>
            <pc:sldMk cId="564127345" sldId="346"/>
            <ac:spMk id="5" creationId="{00000000-0000-0000-0000-000000000000}"/>
          </ac:spMkLst>
        </pc:spChg>
        <pc:picChg chg="del">
          <ac:chgData name="am i who" userId="4b6389a2c128101d" providerId="Windows Live" clId="Web-{EA4C1CFF-5433-4B7A-B76A-E9F10C68A0FD}" dt="2020-08-12T13:43:05.740" v="854"/>
          <ac:picMkLst>
            <pc:docMk/>
            <pc:sldMk cId="564127345" sldId="346"/>
            <ac:picMk id="2" creationId="{A80CF177-5BB7-486C-B819-3B2EA3A2930D}"/>
          </ac:picMkLst>
        </pc:picChg>
        <pc:picChg chg="add mod">
          <ac:chgData name="am i who" userId="4b6389a2c128101d" providerId="Windows Live" clId="Web-{EA4C1CFF-5433-4B7A-B76A-E9F10C68A0FD}" dt="2020-08-12T13:46:53.585" v="907" actId="1076"/>
          <ac:picMkLst>
            <pc:docMk/>
            <pc:sldMk cId="564127345" sldId="346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9:13.773" v="932" actId="20577"/>
        <pc:sldMkLst>
          <pc:docMk/>
          <pc:sldMk cId="829343437" sldId="347"/>
        </pc:sldMkLst>
        <pc:spChg chg="del">
          <ac:chgData name="am i who" userId="4b6389a2c128101d" providerId="Windows Live" clId="Web-{EA4C1CFF-5433-4B7A-B76A-E9F10C68A0FD}" dt="2020-08-12T13:48:22.007" v="910"/>
          <ac:spMkLst>
            <pc:docMk/>
            <pc:sldMk cId="829343437" sldId="347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9:13.773" v="932" actId="20577"/>
          <ac:spMkLst>
            <pc:docMk/>
            <pc:sldMk cId="829343437" sldId="347"/>
            <ac:spMk id="5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48:56.711" v="920" actId="1076"/>
          <ac:spMkLst>
            <pc:docMk/>
            <pc:sldMk cId="829343437" sldId="347"/>
            <ac:spMk id="6" creationId="{B5DF5FE2-6F81-4703-BC68-B4EF6D7FFD6A}"/>
          </ac:spMkLst>
        </pc:spChg>
        <pc:picChg chg="add mod">
          <ac:chgData name="am i who" userId="4b6389a2c128101d" providerId="Windows Live" clId="Web-{EA4C1CFF-5433-4B7A-B76A-E9F10C68A0FD}" dt="2020-08-12T13:48:42.867" v="914" actId="1076"/>
          <ac:picMkLst>
            <pc:docMk/>
            <pc:sldMk cId="829343437" sldId="347"/>
            <ac:picMk id="2" creationId="{6E15EAE5-E522-4060-A0FE-89304C2FF91F}"/>
          </ac:picMkLst>
        </pc:picChg>
        <pc:picChg chg="del">
          <ac:chgData name="am i who" userId="4b6389a2c128101d" providerId="Windows Live" clId="Web-{EA4C1CFF-5433-4B7A-B76A-E9F10C68A0FD}" dt="2020-08-12T13:48:19.210" v="909"/>
          <ac:picMkLst>
            <pc:docMk/>
            <pc:sldMk cId="829343437" sldId="347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4:14:00.329" v="1011"/>
        <pc:sldMkLst>
          <pc:docMk/>
          <pc:sldMk cId="4069931128" sldId="348"/>
        </pc:sldMkLst>
        <pc:spChg chg="add del mod">
          <ac:chgData name="am i who" userId="4b6389a2c128101d" providerId="Windows Live" clId="Web-{EA4C1CFF-5433-4B7A-B76A-E9F10C68A0FD}" dt="2020-08-12T13:51:37.930" v="951"/>
          <ac:spMkLst>
            <pc:docMk/>
            <pc:sldMk cId="4069931128" sldId="348"/>
            <ac:spMk id="4" creationId="{8CD80804-EBBA-4C01-8F2C-C2DE52BD9D67}"/>
          </ac:spMkLst>
        </pc:spChg>
        <pc:spChg chg="mod">
          <ac:chgData name="am i who" userId="4b6389a2c128101d" providerId="Windows Live" clId="Web-{EA4C1CFF-5433-4B7A-B76A-E9F10C68A0FD}" dt="2020-08-12T13:52:21.134" v="969" actId="20577"/>
          <ac:spMkLst>
            <pc:docMk/>
            <pc:sldMk cId="4069931128" sldId="348"/>
            <ac:spMk id="5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3:51:29.165" v="949"/>
          <ac:spMkLst>
            <pc:docMk/>
            <pc:sldMk cId="4069931128" sldId="348"/>
            <ac:spMk id="10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4:13:56.298" v="1010"/>
          <ac:spMkLst>
            <pc:docMk/>
            <pc:sldMk cId="4069931128" sldId="348"/>
            <ac:spMk id="13" creationId="{B002AEBC-E7F2-4514-A5A6-3A528F678739}"/>
          </ac:spMkLst>
        </pc:spChg>
        <pc:spChg chg="add del mod">
          <ac:chgData name="am i who" userId="4b6389a2c128101d" providerId="Windows Live" clId="Web-{EA4C1CFF-5433-4B7A-B76A-E9F10C68A0FD}" dt="2020-08-12T14:14:00.329" v="1011"/>
          <ac:spMkLst>
            <pc:docMk/>
            <pc:sldMk cId="4069931128" sldId="348"/>
            <ac:spMk id="14" creationId="{EB579025-85D8-4D8E-88CF-8B59F7C6DB8C}"/>
          </ac:spMkLst>
        </pc:spChg>
        <pc:spChg chg="add del mod">
          <ac:chgData name="am i who" userId="4b6389a2c128101d" providerId="Windows Live" clId="Web-{EA4C1CFF-5433-4B7A-B76A-E9F10C68A0FD}" dt="2020-08-12T14:13:52.485" v="1008"/>
          <ac:spMkLst>
            <pc:docMk/>
            <pc:sldMk cId="4069931128" sldId="348"/>
            <ac:spMk id="15" creationId="{17141A06-88DF-402D-952D-C9091554FB78}"/>
          </ac:spMkLst>
        </pc:spChg>
        <pc:picChg chg="del">
          <ac:chgData name="am i who" userId="4b6389a2c128101d" providerId="Windows Live" clId="Web-{EA4C1CFF-5433-4B7A-B76A-E9F10C68A0FD}" dt="2020-08-12T13:51:29.149" v="947"/>
          <ac:picMkLst>
            <pc:docMk/>
            <pc:sldMk cId="4069931128" sldId="348"/>
            <ac:picMk id="2" creationId="{00000000-0000-0000-0000-000000000000}"/>
          </ac:picMkLst>
        </pc:picChg>
        <pc:picChg chg="del">
          <ac:chgData name="am i who" userId="4b6389a2c128101d" providerId="Windows Live" clId="Web-{EA4C1CFF-5433-4B7A-B76A-E9F10C68A0FD}" dt="2020-08-12T13:51:29.165" v="950"/>
          <ac:picMkLst>
            <pc:docMk/>
            <pc:sldMk cId="4069931128" sldId="348"/>
            <ac:picMk id="6" creationId="{00000000-0000-0000-0000-000000000000}"/>
          </ac:picMkLst>
        </pc:picChg>
        <pc:picChg chg="add del mod">
          <ac:chgData name="am i who" userId="4b6389a2c128101d" providerId="Windows Live" clId="Web-{EA4C1CFF-5433-4B7A-B76A-E9F10C68A0FD}" dt="2020-08-12T14:02:22.387" v="972"/>
          <ac:picMkLst>
            <pc:docMk/>
            <pc:sldMk cId="4069931128" sldId="348"/>
            <ac:picMk id="7" creationId="{366B8B8C-D5B7-4245-B7FC-0B1D076B08AB}"/>
          </ac:picMkLst>
        </pc:picChg>
        <pc:picChg chg="add mod">
          <ac:chgData name="am i who" userId="4b6389a2c128101d" providerId="Windows Live" clId="Web-{EA4C1CFF-5433-4B7A-B76A-E9F10C68A0FD}" dt="2020-08-12T14:02:43.341" v="976" actId="1076"/>
          <ac:picMkLst>
            <pc:docMk/>
            <pc:sldMk cId="4069931128" sldId="348"/>
            <ac:picMk id="8" creationId="{3CF08DA7-DBF3-430B-9961-7BF7E1A2D760}"/>
          </ac:picMkLst>
        </pc:picChg>
        <pc:picChg chg="add mod">
          <ac:chgData name="am i who" userId="4b6389a2c128101d" providerId="Windows Live" clId="Web-{EA4C1CFF-5433-4B7A-B76A-E9F10C68A0FD}" dt="2020-08-12T14:03:11.747" v="978" actId="1076"/>
          <ac:picMkLst>
            <pc:docMk/>
            <pc:sldMk cId="4069931128" sldId="348"/>
            <ac:picMk id="9" creationId="{E5B67055-1C96-4698-B08D-7F905B4FE830}"/>
          </ac:picMkLst>
        </pc:picChg>
        <pc:picChg chg="del">
          <ac:chgData name="am i who" userId="4b6389a2c128101d" providerId="Windows Live" clId="Web-{EA4C1CFF-5433-4B7A-B76A-E9F10C68A0FD}" dt="2020-08-12T13:51:29.149" v="948"/>
          <ac:picMkLst>
            <pc:docMk/>
            <pc:sldMk cId="4069931128" sldId="348"/>
            <ac:picMk id="11" creationId="{00000000-0000-0000-0000-000000000000}"/>
          </ac:picMkLst>
        </pc:picChg>
        <pc:picChg chg="add mod">
          <ac:chgData name="am i who" userId="4b6389a2c128101d" providerId="Windows Live" clId="Web-{EA4C1CFF-5433-4B7A-B76A-E9F10C68A0FD}" dt="2020-08-12T14:03:29.638" v="982" actId="1076"/>
          <ac:picMkLst>
            <pc:docMk/>
            <pc:sldMk cId="4069931128" sldId="348"/>
            <ac:picMk id="12" creationId="{64EB48DB-367F-491E-B687-01C34643895D}"/>
          </ac:picMkLst>
        </pc:picChg>
      </pc:sldChg>
      <pc:sldChg chg="addSp modSp add replId">
        <pc:chgData name="am i who" userId="4b6389a2c128101d" providerId="Windows Live" clId="Web-{EA4C1CFF-5433-4B7A-B76A-E9F10C68A0FD}" dt="2020-08-12T14:14:04.517" v="1013" actId="1076"/>
        <pc:sldMkLst>
          <pc:docMk/>
          <pc:sldMk cId="403920893" sldId="349"/>
        </pc:sldMkLst>
        <pc:spChg chg="add mod">
          <ac:chgData name="am i who" userId="4b6389a2c128101d" providerId="Windows Live" clId="Web-{EA4C1CFF-5433-4B7A-B76A-E9F10C68A0FD}" dt="2020-08-12T14:14:04.517" v="1013" actId="1076"/>
          <ac:spMkLst>
            <pc:docMk/>
            <pc:sldMk cId="403920893" sldId="349"/>
            <ac:spMk id="4" creationId="{5AD075F9-AF5F-47CD-B4BF-7C13A909447F}"/>
          </ac:spMkLst>
        </pc:spChg>
      </pc:sldChg>
    </pc:docChg>
  </pc:docChgLst>
  <pc:docChgLst>
    <pc:chgData name="am i who" userId="4b6389a2c128101d" providerId="Windows Live" clId="Web-{1A3F051B-5D65-4348-A6EC-D56694C38188}"/>
    <pc:docChg chg="addSld modSld">
      <pc:chgData name="am i who" userId="4b6389a2c128101d" providerId="Windows Live" clId="Web-{1A3F051B-5D65-4348-A6EC-D56694C38188}" dt="2020-08-15T14:47:45.369" v="628" actId="1076"/>
      <pc:docMkLst>
        <pc:docMk/>
      </pc:docMkLst>
      <pc:sldChg chg="addSp delSp modSp">
        <pc:chgData name="am i who" userId="4b6389a2c128101d" providerId="Windows Live" clId="Web-{1A3F051B-5D65-4348-A6EC-D56694C38188}" dt="2020-08-15T14:33:15.037" v="238" actId="20577"/>
        <pc:sldMkLst>
          <pc:docMk/>
          <pc:sldMk cId="2698699657" sldId="312"/>
        </pc:sldMkLst>
        <pc:spChg chg="mod">
          <ac:chgData name="am i who" userId="4b6389a2c128101d" providerId="Windows Live" clId="Web-{1A3F051B-5D65-4348-A6EC-D56694C38188}" dt="2020-08-15T14:26:25.989" v="3" actId="20577"/>
          <ac:spMkLst>
            <pc:docMk/>
            <pc:sldMk cId="2698699657" sldId="312"/>
            <ac:spMk id="2" creationId="{00000000-0000-0000-0000-000000000000}"/>
          </ac:spMkLst>
        </pc:spChg>
        <pc:spChg chg="add del mod">
          <ac:chgData name="am i who" userId="4b6389a2c128101d" providerId="Windows Live" clId="Web-{1A3F051B-5D65-4348-A6EC-D56694C38188}" dt="2020-08-15T14:27:11.130" v="10"/>
          <ac:spMkLst>
            <pc:docMk/>
            <pc:sldMk cId="2698699657" sldId="312"/>
            <ac:spMk id="3" creationId="{881FAFE3-B813-4406-9CE1-58A76479AC29}"/>
          </ac:spMkLst>
        </pc:spChg>
        <pc:spChg chg="add mod">
          <ac:chgData name="am i who" userId="4b6389a2c128101d" providerId="Windows Live" clId="Web-{1A3F051B-5D65-4348-A6EC-D56694C38188}" dt="2020-08-15T14:33:15.037" v="238" actId="20577"/>
          <ac:spMkLst>
            <pc:docMk/>
            <pc:sldMk cId="2698699657" sldId="312"/>
            <ac:spMk id="4" creationId="{68AE84BF-A993-4B49-AB98-31416EC30262}"/>
          </ac:spMkLst>
        </pc:spChg>
      </pc:sldChg>
      <pc:sldChg chg="addSp modSp add replId">
        <pc:chgData name="am i who" userId="4b6389a2c128101d" providerId="Windows Live" clId="Web-{1A3F051B-5D65-4348-A6EC-D56694C38188}" dt="2020-08-15T14:35:38.839" v="269" actId="1076"/>
        <pc:sldMkLst>
          <pc:docMk/>
          <pc:sldMk cId="2513277021" sldId="313"/>
        </pc:sldMkLst>
        <pc:spChg chg="add mod">
          <ac:chgData name="am i who" userId="4b6389a2c128101d" providerId="Windows Live" clId="Web-{1A3F051B-5D65-4348-A6EC-D56694C38188}" dt="2020-08-15T14:33:45.116" v="261" actId="20577"/>
          <ac:spMkLst>
            <pc:docMk/>
            <pc:sldMk cId="2513277021" sldId="313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35:38.839" v="269" actId="1076"/>
          <ac:picMkLst>
            <pc:docMk/>
            <pc:sldMk cId="2513277021" sldId="313"/>
            <ac:picMk id="6" creationId="{82410F2A-CBE5-48C2-8C10-DB4904437578}"/>
          </ac:picMkLst>
        </pc:picChg>
      </pc:sldChg>
      <pc:sldChg chg="add">
        <pc:chgData name="am i who" userId="4b6389a2c128101d" providerId="Windows Live" clId="Web-{1A3F051B-5D65-4348-A6EC-D56694C38188}" dt="2020-08-15T14:34:12.803" v="264"/>
        <pc:sldMkLst>
          <pc:docMk/>
          <pc:sldMk cId="3265376668" sldId="314"/>
        </pc:sldMkLst>
      </pc:sldChg>
      <pc:sldChg chg="add">
        <pc:chgData name="am i who" userId="4b6389a2c128101d" providerId="Windows Live" clId="Web-{1A3F051B-5D65-4348-A6EC-D56694C38188}" dt="2020-08-15T14:34:21.835" v="265"/>
        <pc:sldMkLst>
          <pc:docMk/>
          <pc:sldMk cId="3705451509" sldId="315"/>
        </pc:sldMkLst>
      </pc:sldChg>
      <pc:sldChg chg="delSp modSp add replId">
        <pc:chgData name="am i who" userId="4b6389a2c128101d" providerId="Windows Live" clId="Web-{1A3F051B-5D65-4348-A6EC-D56694C38188}" dt="2020-08-15T14:37:52.539" v="383" actId="20577"/>
        <pc:sldMkLst>
          <pc:docMk/>
          <pc:sldMk cId="1110986190" sldId="316"/>
        </pc:sldMkLst>
        <pc:spChg chg="mod">
          <ac:chgData name="am i who" userId="4b6389a2c128101d" providerId="Windows Live" clId="Web-{1A3F051B-5D65-4348-A6EC-D56694C38188}" dt="2020-08-15T14:35:54.726" v="277" actId="20577"/>
          <ac:spMkLst>
            <pc:docMk/>
            <pc:sldMk cId="1110986190" sldId="316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37:52.539" v="383" actId="20577"/>
          <ac:spMkLst>
            <pc:docMk/>
            <pc:sldMk cId="1110986190" sldId="316"/>
            <ac:spMk id="3" creationId="{FE11A367-3A15-49A5-9478-7C1D1E66AD6E}"/>
          </ac:spMkLst>
        </pc:spChg>
        <pc:picChg chg="del">
          <ac:chgData name="am i who" userId="4b6389a2c128101d" providerId="Windows Live" clId="Web-{1A3F051B-5D65-4348-A6EC-D56694C38188}" dt="2020-08-15T14:36:24.116" v="280"/>
          <ac:picMkLst>
            <pc:docMk/>
            <pc:sldMk cId="1110986190" sldId="316"/>
            <ac:picMk id="6" creationId="{82410F2A-CBE5-48C2-8C10-DB4904437578}"/>
          </ac:picMkLst>
        </pc:picChg>
      </pc:sldChg>
      <pc:sldChg chg="addSp delSp modSp add replId">
        <pc:chgData name="am i who" userId="4b6389a2c128101d" providerId="Windows Live" clId="Web-{1A3F051B-5D65-4348-A6EC-D56694C38188}" dt="2020-08-15T14:39:58.930" v="401" actId="20577"/>
        <pc:sldMkLst>
          <pc:docMk/>
          <pc:sldMk cId="3324778168" sldId="317"/>
        </pc:sldMkLst>
        <pc:spChg chg="mod">
          <ac:chgData name="am i who" userId="4b6389a2c128101d" providerId="Windows Live" clId="Web-{1A3F051B-5D65-4348-A6EC-D56694C38188}" dt="2020-08-15T14:39:58.930" v="401" actId="20577"/>
          <ac:spMkLst>
            <pc:docMk/>
            <pc:sldMk cId="3324778168" sldId="317"/>
            <ac:spMk id="2" creationId="{00000000-0000-0000-0000-000000000000}"/>
          </ac:spMkLst>
        </pc:spChg>
        <pc:spChg chg="del">
          <ac:chgData name="am i who" userId="4b6389a2c128101d" providerId="Windows Live" clId="Web-{1A3F051B-5D65-4348-A6EC-D56694C38188}" dt="2020-08-15T14:38:39.695" v="387"/>
          <ac:spMkLst>
            <pc:docMk/>
            <pc:sldMk cId="3324778168" sldId="317"/>
            <ac:spMk id="3" creationId="{FE11A367-3A15-49A5-9478-7C1D1E66AD6E}"/>
          </ac:spMkLst>
        </pc:spChg>
        <pc:spChg chg="add del mod">
          <ac:chgData name="am i who" userId="4b6389a2c128101d" providerId="Windows Live" clId="Web-{1A3F051B-5D65-4348-A6EC-D56694C38188}" dt="2020-08-15T14:38:42.226" v="388"/>
          <ac:spMkLst>
            <pc:docMk/>
            <pc:sldMk cId="3324778168" sldId="317"/>
            <ac:spMk id="7" creationId="{3C191C34-1424-49B6-B41E-72E0197D7E73}"/>
          </ac:spMkLst>
        </pc:spChg>
        <pc:picChg chg="del">
          <ac:chgData name="am i who" userId="4b6389a2c128101d" providerId="Windows Live" clId="Web-{1A3F051B-5D65-4348-A6EC-D56694C38188}" dt="2020-08-15T14:38:42.805" v="389"/>
          <ac:picMkLst>
            <pc:docMk/>
            <pc:sldMk cId="3324778168" sldId="317"/>
            <ac:picMk id="6" creationId="{82410F2A-CBE5-48C2-8C10-DB4904437578}"/>
          </ac:picMkLst>
        </pc:picChg>
        <pc:picChg chg="add mod">
          <ac:chgData name="am i who" userId="4b6389a2c128101d" providerId="Windows Live" clId="Web-{1A3F051B-5D65-4348-A6EC-D56694C38188}" dt="2020-08-15T14:39:04.242" v="393" actId="1076"/>
          <ac:picMkLst>
            <pc:docMk/>
            <pc:sldMk cId="3324778168" sldId="317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39:12.680" v="394"/>
        <pc:sldMkLst>
          <pc:docMk/>
          <pc:sldMk cId="274392397" sldId="318"/>
        </pc:sldMkLst>
      </pc:sldChg>
      <pc:sldChg chg="addSp modSp add replId">
        <pc:chgData name="am i who" userId="4b6389a2c128101d" providerId="Windows Live" clId="Web-{1A3F051B-5D65-4348-A6EC-D56694C38188}" dt="2020-08-15T14:45:23.916" v="564" actId="1076"/>
        <pc:sldMkLst>
          <pc:docMk/>
          <pc:sldMk cId="1624041593" sldId="319"/>
        </pc:sldMkLst>
        <pc:spChg chg="mod">
          <ac:chgData name="am i who" userId="4b6389a2c128101d" providerId="Windows Live" clId="Web-{1A3F051B-5D65-4348-A6EC-D56694C38188}" dt="2020-08-15T14:40:14.664" v="405" actId="20577"/>
          <ac:spMkLst>
            <pc:docMk/>
            <pc:sldMk cId="1624041593" sldId="319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45:20.697" v="563" actId="14100"/>
          <ac:spMkLst>
            <pc:docMk/>
            <pc:sldMk cId="1624041593" sldId="319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45:23.916" v="564" actId="1076"/>
          <ac:picMkLst>
            <pc:docMk/>
            <pc:sldMk cId="1624041593" sldId="319"/>
            <ac:picMk id="4" creationId="{DB02B1C1-E58A-4313-8FB8-7CE302A8AD7F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2:46.852" v="501" actId="20577"/>
        <pc:sldMkLst>
          <pc:docMk/>
          <pc:sldMk cId="3142452775" sldId="320"/>
        </pc:sldMkLst>
        <pc:spChg chg="mod">
          <ac:chgData name="am i who" userId="4b6389a2c128101d" providerId="Windows Live" clId="Web-{1A3F051B-5D65-4348-A6EC-D56694C38188}" dt="2020-08-15T14:42:46.852" v="501" actId="20577"/>
          <ac:spMkLst>
            <pc:docMk/>
            <pc:sldMk cId="3142452775" sldId="320"/>
            <ac:spMk id="2" creationId="{00000000-0000-0000-0000-000000000000}"/>
          </ac:spMkLst>
        </pc:spChg>
        <pc:picChg chg="add mod">
          <ac:chgData name="am i who" userId="4b6389a2c128101d" providerId="Windows Live" clId="Web-{1A3F051B-5D65-4348-A6EC-D56694C38188}" dt="2020-08-15T14:42:36.415" v="498" actId="1076"/>
          <ac:picMkLst>
            <pc:docMk/>
            <pc:sldMk cId="3142452775" sldId="320"/>
            <ac:picMk id="3" creationId="{1F8CC04F-9FF5-4884-BC37-F363F85D73EE}"/>
          </ac:picMkLst>
        </pc:picChg>
        <pc:picChg chg="del">
          <ac:chgData name="am i who" userId="4b6389a2c128101d" providerId="Windows Live" clId="Web-{1A3F051B-5D65-4348-A6EC-D56694C38188}" dt="2020-08-15T14:42:30.134" v="494"/>
          <ac:picMkLst>
            <pc:docMk/>
            <pc:sldMk cId="3142452775" sldId="320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42:51.165" v="503"/>
        <pc:sldMkLst>
          <pc:docMk/>
          <pc:sldMk cId="3361062031" sldId="321"/>
        </pc:sldMkLst>
      </pc:sldChg>
      <pc:sldChg chg="addSp delSp modSp add replId">
        <pc:chgData name="am i who" userId="4b6389a2c128101d" providerId="Windows Live" clId="Web-{1A3F051B-5D65-4348-A6EC-D56694C38188}" dt="2020-08-15T14:45:49.463" v="568" actId="1076"/>
        <pc:sldMkLst>
          <pc:docMk/>
          <pc:sldMk cId="2119101523" sldId="322"/>
        </pc:sldMkLst>
        <pc:spChg chg="mod">
          <ac:chgData name="am i who" userId="4b6389a2c128101d" providerId="Windows Live" clId="Web-{1A3F051B-5D65-4348-A6EC-D56694C38188}" dt="2020-08-15T14:43:18.212" v="519" actId="20577"/>
          <ac:spMkLst>
            <pc:docMk/>
            <pc:sldMk cId="2119101523" sldId="322"/>
            <ac:spMk id="2" creationId="{00000000-0000-0000-0000-000000000000}"/>
          </ac:spMkLst>
        </pc:spChg>
        <pc:picChg chg="del">
          <ac:chgData name="am i who" userId="4b6389a2c128101d" providerId="Windows Live" clId="Web-{1A3F051B-5D65-4348-A6EC-D56694C38188}" dt="2020-08-15T14:43:19.399" v="522"/>
          <ac:picMkLst>
            <pc:docMk/>
            <pc:sldMk cId="2119101523" sldId="322"/>
            <ac:picMk id="3" creationId="{1F8CC04F-9FF5-4884-BC37-F363F85D73EE}"/>
          </ac:picMkLst>
        </pc:picChg>
        <pc:picChg chg="add mod">
          <ac:chgData name="am i who" userId="4b6389a2c128101d" providerId="Windows Live" clId="Web-{1A3F051B-5D65-4348-A6EC-D56694C38188}" dt="2020-08-15T14:45:49.463" v="568" actId="1076"/>
          <ac:picMkLst>
            <pc:docMk/>
            <pc:sldMk cId="2119101523" sldId="322"/>
            <ac:picMk id="4" creationId="{564F0740-3FED-4D9D-9CE7-219050FAB0C1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7:45.369" v="628" actId="1076"/>
        <pc:sldMkLst>
          <pc:docMk/>
          <pc:sldMk cId="513953194" sldId="323"/>
        </pc:sldMkLst>
        <pc:spChg chg="mod">
          <ac:chgData name="am i who" userId="4b6389a2c128101d" providerId="Windows Live" clId="Web-{1A3F051B-5D65-4348-A6EC-D56694C38188}" dt="2020-08-15T14:46:10.541" v="586" actId="20577"/>
          <ac:spMkLst>
            <pc:docMk/>
            <pc:sldMk cId="513953194" sldId="323"/>
            <ac:spMk id="2" creationId="{00000000-0000-0000-0000-000000000000}"/>
          </ac:spMkLst>
        </pc:spChg>
        <pc:spChg chg="add mod">
          <ac:chgData name="am i who" userId="4b6389a2c128101d" providerId="Windows Live" clId="Web-{1A3F051B-5D65-4348-A6EC-D56694C38188}" dt="2020-08-15T14:47:28.119" v="625" actId="20577"/>
          <ac:spMkLst>
            <pc:docMk/>
            <pc:sldMk cId="513953194" sldId="323"/>
            <ac:spMk id="6" creationId="{7B3E2707-C24B-4F01-B220-A8EF493B7BD3}"/>
          </ac:spMkLst>
        </pc:spChg>
        <pc:picChg chg="add mod">
          <ac:chgData name="am i who" userId="4b6389a2c128101d" providerId="Windows Live" clId="Web-{1A3F051B-5D65-4348-A6EC-D56694C38188}" dt="2020-08-15T14:47:45.369" v="628" actId="1076"/>
          <ac:picMkLst>
            <pc:docMk/>
            <pc:sldMk cId="513953194" sldId="323"/>
            <ac:picMk id="3" creationId="{93070A77-39F8-4830-A49C-18F63A132B2D}"/>
          </ac:picMkLst>
        </pc:picChg>
        <pc:picChg chg="del">
          <ac:chgData name="am i who" userId="4b6389a2c128101d" providerId="Windows Live" clId="Web-{1A3F051B-5D65-4348-A6EC-D56694C38188}" dt="2020-08-15T14:46:12.869" v="589"/>
          <ac:picMkLst>
            <pc:docMk/>
            <pc:sldMk cId="513953194" sldId="323"/>
            <ac:picMk id="4" creationId="{564F0740-3FED-4D9D-9CE7-219050FAB0C1}"/>
          </ac:picMkLst>
        </pc:picChg>
      </pc:sldChg>
    </pc:docChg>
  </pc:docChgLst>
  <pc:docChgLst>
    <pc:chgData name="am i who" userId="4b6389a2c128101d" providerId="Windows Live" clId="Web-{556E988B-19EC-4765-8127-84FB6F15CBF1}"/>
    <pc:docChg chg="addSld modSld">
      <pc:chgData name="am i who" userId="4b6389a2c128101d" providerId="Windows Live" clId="Web-{556E988B-19EC-4765-8127-84FB6F15CBF1}" dt="2020-08-05T23:54:11.572" v="14" actId="14100"/>
      <pc:docMkLst>
        <pc:docMk/>
      </pc:docMkLst>
      <pc:sldChg chg="modSp">
        <pc:chgData name="am i who" userId="4b6389a2c128101d" providerId="Windows Live" clId="Web-{556E988B-19EC-4765-8127-84FB6F15CBF1}" dt="2020-08-05T23:54:11.572" v="14" actId="14100"/>
        <pc:sldMkLst>
          <pc:docMk/>
          <pc:sldMk cId="2710076900" sldId="274"/>
        </pc:sldMkLst>
        <pc:spChg chg="mod">
          <ac:chgData name="am i who" userId="4b6389a2c128101d" providerId="Windows Live" clId="Web-{556E988B-19EC-4765-8127-84FB6F15CBF1}" dt="2020-08-05T23:54:11.572" v="14" actId="14100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556E988B-19EC-4765-8127-84FB6F15CBF1}" dt="2020-08-05T23:53:00.480" v="2" actId="14100"/>
        <pc:sldMkLst>
          <pc:docMk/>
          <pc:sldMk cId="2999572607" sldId="280"/>
        </pc:sldMkLst>
        <pc:picChg chg="mod">
          <ac:chgData name="am i who" userId="4b6389a2c128101d" providerId="Windows Live" clId="Web-{556E988B-19EC-4765-8127-84FB6F15CBF1}" dt="2020-08-05T23:53:00.480" v="2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replId">
        <pc:chgData name="am i who" userId="4b6389a2c128101d" providerId="Windows Live" clId="Web-{556E988B-19EC-4765-8127-84FB6F15CBF1}" dt="2020-08-05T23:54:02.463" v="10" actId="20577"/>
        <pc:sldMkLst>
          <pc:docMk/>
          <pc:sldMk cId="3768685769" sldId="314"/>
        </pc:sldMkLst>
        <pc:spChg chg="mod">
          <ac:chgData name="am i who" userId="4b6389a2c128101d" providerId="Windows Live" clId="Web-{556E988B-19EC-4765-8127-84FB6F15CBF1}" dt="2020-08-05T23:54:02.463" v="10" actId="20577"/>
          <ac:spMkLst>
            <pc:docMk/>
            <pc:sldMk cId="3768685769" sldId="314"/>
            <ac:spMk id="2" creationId="{00000000-0000-0000-0000-000000000000}"/>
          </ac:spMkLst>
        </pc:spChg>
        <pc:spChg chg="add del mod">
          <ac:chgData name="am i who" userId="4b6389a2c128101d" providerId="Windows Live" clId="Web-{556E988B-19EC-4765-8127-84FB6F15CBF1}" dt="2020-08-05T23:53:41.026" v="5"/>
          <ac:spMkLst>
            <pc:docMk/>
            <pc:sldMk cId="3768685769" sldId="314"/>
            <ac:spMk id="4" creationId="{FB735069-FF2B-41FE-8C55-6803BCDEC2B4}"/>
          </ac:spMkLst>
        </pc:spChg>
        <pc:picChg chg="add mod ord">
          <ac:chgData name="am i who" userId="4b6389a2c128101d" providerId="Windows Live" clId="Web-{556E988B-19EC-4765-8127-84FB6F15CBF1}" dt="2020-08-05T23:53:50.838" v="9" actId="1076"/>
          <ac:picMkLst>
            <pc:docMk/>
            <pc:sldMk cId="3768685769" sldId="314"/>
            <ac:picMk id="6" creationId="{BC017359-393F-4BAF-92B6-FBAAF81E47E3}"/>
          </ac:picMkLst>
        </pc:picChg>
        <pc:picChg chg="del">
          <ac:chgData name="am i who" userId="4b6389a2c128101d" providerId="Windows Live" clId="Web-{556E988B-19EC-4765-8127-84FB6F15CBF1}" dt="2020-08-05T23:53:30.245" v="4"/>
          <ac:picMkLst>
            <pc:docMk/>
            <pc:sldMk cId="3768685769" sldId="314"/>
            <ac:picMk id="7" creationId="{3C058993-EF7E-4153-A5DE-CB3A907F3F3D}"/>
          </ac:picMkLst>
        </pc:picChg>
      </pc:sldChg>
    </pc:docChg>
  </pc:docChgLst>
  <pc:docChgLst>
    <pc:chgData name="am i who" userId="4b6389a2c128101d" providerId="Windows Live" clId="Web-{04986F66-11D4-4A72-B952-EFFA9126EEB3}"/>
    <pc:docChg chg="delSld">
      <pc:chgData name="am i who" userId="4b6389a2c128101d" providerId="Windows Live" clId="Web-{04986F66-11D4-4A72-B952-EFFA9126EEB3}" dt="2020-08-05T06:58:07.063" v="11"/>
      <pc:docMkLst>
        <pc:docMk/>
      </pc:docMkLst>
      <pc:sldChg chg="del">
        <pc:chgData name="am i who" userId="4b6389a2c128101d" providerId="Windows Live" clId="Web-{04986F66-11D4-4A72-B952-EFFA9126EEB3}" dt="2020-08-05T06:58:07.063" v="6"/>
        <pc:sldMkLst>
          <pc:docMk/>
          <pc:sldMk cId="780321259" sldId="258"/>
        </pc:sldMkLst>
      </pc:sldChg>
      <pc:sldChg chg="del">
        <pc:chgData name="am i who" userId="4b6389a2c128101d" providerId="Windows Live" clId="Web-{04986F66-11D4-4A72-B952-EFFA9126EEB3}" dt="2020-08-05T06:58:07.063" v="10"/>
        <pc:sldMkLst>
          <pc:docMk/>
          <pc:sldMk cId="573506406" sldId="260"/>
        </pc:sldMkLst>
      </pc:sldChg>
      <pc:sldChg chg="del">
        <pc:chgData name="am i who" userId="4b6389a2c128101d" providerId="Windows Live" clId="Web-{04986F66-11D4-4A72-B952-EFFA9126EEB3}" dt="2020-08-05T06:58:07.063" v="8"/>
        <pc:sldMkLst>
          <pc:docMk/>
          <pc:sldMk cId="870099799" sldId="261"/>
        </pc:sldMkLst>
      </pc:sldChg>
      <pc:sldChg chg="del">
        <pc:chgData name="am i who" userId="4b6389a2c128101d" providerId="Windows Live" clId="Web-{04986F66-11D4-4A72-B952-EFFA9126EEB3}" dt="2020-08-05T06:58:07.063" v="11"/>
        <pc:sldMkLst>
          <pc:docMk/>
          <pc:sldMk cId="561749918" sldId="263"/>
        </pc:sldMkLst>
      </pc:sldChg>
      <pc:sldChg chg="del">
        <pc:chgData name="am i who" userId="4b6389a2c128101d" providerId="Windows Live" clId="Web-{04986F66-11D4-4A72-B952-EFFA9126EEB3}" dt="2020-08-05T06:58:07.063" v="9"/>
        <pc:sldMkLst>
          <pc:docMk/>
          <pc:sldMk cId="1740264147" sldId="264"/>
        </pc:sldMkLst>
      </pc:sldChg>
      <pc:sldChg chg="del">
        <pc:chgData name="am i who" userId="4b6389a2c128101d" providerId="Windows Live" clId="Web-{04986F66-11D4-4A72-B952-EFFA9126EEB3}" dt="2020-08-05T06:58:07.063" v="7"/>
        <pc:sldMkLst>
          <pc:docMk/>
          <pc:sldMk cId="1663886220" sldId="265"/>
        </pc:sldMkLst>
      </pc:sldChg>
      <pc:sldChg chg="del">
        <pc:chgData name="am i who" userId="4b6389a2c128101d" providerId="Windows Live" clId="Web-{04986F66-11D4-4A72-B952-EFFA9126EEB3}" dt="2020-08-05T06:58:07.063" v="5"/>
        <pc:sldMkLst>
          <pc:docMk/>
          <pc:sldMk cId="489388322" sldId="267"/>
        </pc:sldMkLst>
      </pc:sldChg>
      <pc:sldChg chg="del">
        <pc:chgData name="am i who" userId="4b6389a2c128101d" providerId="Windows Live" clId="Web-{04986F66-11D4-4A72-B952-EFFA9126EEB3}" dt="2020-08-05T06:58:07.063" v="2"/>
        <pc:sldMkLst>
          <pc:docMk/>
          <pc:sldMk cId="2124652501" sldId="268"/>
        </pc:sldMkLst>
      </pc:sldChg>
      <pc:sldChg chg="del">
        <pc:chgData name="am i who" userId="4b6389a2c128101d" providerId="Windows Live" clId="Web-{04986F66-11D4-4A72-B952-EFFA9126EEB3}" dt="2020-08-05T06:58:07.063" v="3"/>
        <pc:sldMkLst>
          <pc:docMk/>
          <pc:sldMk cId="1828707662" sldId="269"/>
        </pc:sldMkLst>
      </pc:sldChg>
      <pc:sldChg chg="del">
        <pc:chgData name="am i who" userId="4b6389a2c128101d" providerId="Windows Live" clId="Web-{04986F66-11D4-4A72-B952-EFFA9126EEB3}" dt="2020-08-05T06:58:07.063" v="4"/>
        <pc:sldMkLst>
          <pc:docMk/>
          <pc:sldMk cId="2680532981" sldId="270"/>
        </pc:sldMkLst>
      </pc:sldChg>
      <pc:sldChg chg="del">
        <pc:chgData name="am i who" userId="4b6389a2c128101d" providerId="Windows Live" clId="Web-{04986F66-11D4-4A72-B952-EFFA9126EEB3}" dt="2020-08-05T06:58:07.048" v="0"/>
        <pc:sldMkLst>
          <pc:docMk/>
          <pc:sldMk cId="2296158195" sldId="271"/>
        </pc:sldMkLst>
      </pc:sldChg>
      <pc:sldChg chg="del">
        <pc:chgData name="am i who" userId="4b6389a2c128101d" providerId="Windows Live" clId="Web-{04986F66-11D4-4A72-B952-EFFA9126EEB3}" dt="2020-08-05T06:58:07.048" v="1"/>
        <pc:sldMkLst>
          <pc:docMk/>
          <pc:sldMk cId="1026248315" sldId="272"/>
        </pc:sldMkLst>
      </pc:sldChg>
    </pc:docChg>
  </pc:docChgLst>
  <pc:docChgLst>
    <pc:chgData name="am i who" userId="4b6389a2c128101d" providerId="Windows Live" clId="Web-{3410D881-C239-4251-B55B-1CF4F38CA5EB}"/>
    <pc:docChg chg="addSld delSld modSld sldOrd">
      <pc:chgData name="am i who" userId="4b6389a2c128101d" providerId="Windows Live" clId="Web-{3410D881-C239-4251-B55B-1CF4F38CA5EB}" dt="2020-08-09T11:34:36.733" v="721" actId="1076"/>
      <pc:docMkLst>
        <pc:docMk/>
      </pc:docMkLst>
      <pc:sldChg chg="modSp">
        <pc:chgData name="am i who" userId="4b6389a2c128101d" providerId="Windows Live" clId="Web-{3410D881-C239-4251-B55B-1CF4F38CA5EB}" dt="2020-08-09T10:53:22.610" v="244" actId="20577"/>
        <pc:sldMkLst>
          <pc:docMk/>
          <pc:sldMk cId="2967144756" sldId="276"/>
        </pc:sldMkLst>
        <pc:spChg chg="mod">
          <ac:chgData name="am i who" userId="4b6389a2c128101d" providerId="Windows Live" clId="Web-{3410D881-C239-4251-B55B-1CF4F38CA5EB}" dt="2020-08-09T10:53:22.610" v="244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3410D881-C239-4251-B55B-1CF4F38CA5EB}" dt="2020-08-09T10:31:12.146" v="4"/>
        <pc:sldMkLst>
          <pc:docMk/>
          <pc:sldMk cId="3773701123" sldId="309"/>
        </pc:sldMkLst>
        <pc:spChg chg="add del mod">
          <ac:chgData name="am i who" userId="4b6389a2c128101d" providerId="Windows Live" clId="Web-{3410D881-C239-4251-B55B-1CF4F38CA5EB}" dt="2020-08-09T10:31:12.146" v="4"/>
          <ac:spMkLst>
            <pc:docMk/>
            <pc:sldMk cId="3773701123" sldId="309"/>
            <ac:spMk id="4" creationId="{E400E0FE-BFB3-4C8E-B18E-795A19B5CB44}"/>
          </ac:spMkLst>
        </pc:spChg>
        <pc:picChg chg="del">
          <ac:chgData name="am i who" userId="4b6389a2c128101d" providerId="Windows Live" clId="Web-{3410D881-C239-4251-B55B-1CF4F38CA5EB}" dt="2020-08-09T10:31:07.739" v="1"/>
          <ac:picMkLst>
            <pc:docMk/>
            <pc:sldMk cId="3773701123" sldId="309"/>
            <ac:picMk id="6" creationId="{3F93CAAB-6520-47AF-B31A-6DD134268550}"/>
          </ac:picMkLst>
        </pc:picChg>
        <pc:picChg chg="add mod">
          <ac:chgData name="am i who" userId="4b6389a2c128101d" providerId="Windows Live" clId="Web-{3410D881-C239-4251-B55B-1CF4F38CA5EB}" dt="2020-08-09T10:31:10.177" v="3" actId="1076"/>
          <ac:picMkLst>
            <pc:docMk/>
            <pc:sldMk cId="3773701123" sldId="309"/>
            <ac:picMk id="9" creationId="{64A458C5-C897-4494-850B-8484D650C5CD}"/>
          </ac:picMkLst>
        </pc:picChg>
      </pc:sldChg>
      <pc:sldChg chg="addSp modSp add replId">
        <pc:chgData name="am i who" userId="4b6389a2c128101d" providerId="Windows Live" clId="Web-{3410D881-C239-4251-B55B-1CF4F38CA5EB}" dt="2020-08-09T10:31:23.755" v="8" actId="1076"/>
        <pc:sldMkLst>
          <pc:docMk/>
          <pc:sldMk cId="1678416792" sldId="322"/>
        </pc:sldMkLst>
        <pc:picChg chg="add mod">
          <ac:chgData name="am i who" userId="4b6389a2c128101d" providerId="Windows Live" clId="Web-{3410D881-C239-4251-B55B-1CF4F38CA5EB}" dt="2020-08-09T10:31:23.755" v="8" actId="1076"/>
          <ac:picMkLst>
            <pc:docMk/>
            <pc:sldMk cId="1678416792" sldId="322"/>
            <ac:picMk id="3" creationId="{9049DB4D-4C9C-4584-B485-A50DCC066280}"/>
          </ac:picMkLst>
        </pc:picChg>
      </pc:sldChg>
      <pc:sldChg chg="modSp add replId">
        <pc:chgData name="am i who" userId="4b6389a2c128101d" providerId="Windows Live" clId="Web-{3410D881-C239-4251-B55B-1CF4F38CA5EB}" dt="2020-08-09T10:41:59.103" v="21" actId="1076"/>
        <pc:sldMkLst>
          <pc:docMk/>
          <pc:sldMk cId="2424439454" sldId="323"/>
        </pc:sldMkLst>
        <pc:spChg chg="mod">
          <ac:chgData name="am i who" userId="4b6389a2c128101d" providerId="Windows Live" clId="Web-{3410D881-C239-4251-B55B-1CF4F38CA5EB}" dt="2020-08-09T10:41:59.103" v="21" actId="1076"/>
          <ac:spMkLst>
            <pc:docMk/>
            <pc:sldMk cId="2424439454" sldId="323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0:47:42.051" v="144" actId="1076"/>
        <pc:sldMkLst>
          <pc:docMk/>
          <pc:sldMk cId="715375446" sldId="324"/>
        </pc:sldMkLst>
        <pc:spChg chg="mod">
          <ac:chgData name="am i who" userId="4b6389a2c128101d" providerId="Windows Live" clId="Web-{3410D881-C239-4251-B55B-1CF4F38CA5EB}" dt="2020-08-09T10:42:15.166" v="25" actId="20577"/>
          <ac:spMkLst>
            <pc:docMk/>
            <pc:sldMk cId="715375446" sldId="324"/>
            <ac:spMk id="2" creationId="{00000000-0000-0000-0000-000000000000}"/>
          </ac:spMkLst>
        </pc:spChg>
        <pc:spChg chg="add mod">
          <ac:chgData name="am i who" userId="4b6389a2c128101d" providerId="Windows Live" clId="Web-{3410D881-C239-4251-B55B-1CF4F38CA5EB}" dt="2020-08-09T10:47:37.223" v="142" actId="1076"/>
          <ac:spMkLst>
            <pc:docMk/>
            <pc:sldMk cId="715375446" sldId="324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0:47:42.051" v="144" actId="1076"/>
          <ac:picMkLst>
            <pc:docMk/>
            <pc:sldMk cId="715375446" sldId="324"/>
            <ac:picMk id="3" creationId="{7681AFAE-B574-4896-86FF-80D6C11CEF85}"/>
          </ac:picMkLst>
        </pc:picChg>
        <pc:picChg chg="del">
          <ac:chgData name="am i who" userId="4b6389a2c128101d" providerId="Windows Live" clId="Web-{3410D881-C239-4251-B55B-1CF4F38CA5EB}" dt="2020-08-09T10:42:16.041" v="27"/>
          <ac:picMkLst>
            <pc:docMk/>
            <pc:sldMk cId="715375446" sldId="324"/>
            <ac:picMk id="4" creationId="{76895362-C0CC-41E3-928D-08C99FB9509D}"/>
          </ac:picMkLst>
        </pc:picChg>
      </pc:sldChg>
      <pc:sldChg chg="modSp add ord replId">
        <pc:chgData name="am i who" userId="4b6389a2c128101d" providerId="Windows Live" clId="Web-{3410D881-C239-4251-B55B-1CF4F38CA5EB}" dt="2020-08-09T11:15:32.213" v="665"/>
        <pc:sldMkLst>
          <pc:docMk/>
          <pc:sldMk cId="788667424" sldId="325"/>
        </pc:sldMkLst>
        <pc:spChg chg="mod">
          <ac:chgData name="am i who" userId="4b6389a2c128101d" providerId="Windows Live" clId="Web-{3410D881-C239-4251-B55B-1CF4F38CA5EB}" dt="2020-08-09T10:55:25.035" v="269" actId="20577"/>
          <ac:spMkLst>
            <pc:docMk/>
            <pc:sldMk cId="788667424" sldId="325"/>
            <ac:spMk id="7" creationId="{E9182801-AE54-41F9-872C-A7BE9A26EF44}"/>
          </ac:spMkLst>
        </pc:spChg>
      </pc:sldChg>
      <pc:sldChg chg="addSp delSp modSp add replId">
        <pc:chgData name="am i who" userId="4b6389a2c128101d" providerId="Windows Live" clId="Web-{3410D881-C239-4251-B55B-1CF4F38CA5EB}" dt="2020-08-09T11:13:38.116" v="662" actId="20577"/>
        <pc:sldMkLst>
          <pc:docMk/>
          <pc:sldMk cId="2066784633" sldId="326"/>
        </pc:sldMkLst>
        <pc:spChg chg="mod">
          <ac:chgData name="am i who" userId="4b6389a2c128101d" providerId="Windows Live" clId="Web-{3410D881-C239-4251-B55B-1CF4F38CA5EB}" dt="2020-08-09T11:13:38.116" v="662" actId="20577"/>
          <ac:spMkLst>
            <pc:docMk/>
            <pc:sldMk cId="2066784633" sldId="326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0:54:12.814" v="247"/>
          <ac:picMkLst>
            <pc:docMk/>
            <pc:sldMk cId="2066784633" sldId="326"/>
            <ac:picMk id="3" creationId="{7681AFAE-B574-4896-86FF-80D6C11CEF85}"/>
          </ac:picMkLst>
        </pc:picChg>
        <pc:picChg chg="add mod">
          <ac:chgData name="am i who" userId="4b6389a2c128101d" providerId="Windows Live" clId="Web-{3410D881-C239-4251-B55B-1CF4F38CA5EB}" dt="2020-08-09T10:58:46.229" v="355" actId="1076"/>
          <ac:picMkLst>
            <pc:docMk/>
            <pc:sldMk cId="2066784633" sldId="326"/>
            <ac:picMk id="4" creationId="{DC10B669-BBC5-4D0D-A10B-6561137AC008}"/>
          </ac:picMkLst>
        </pc:picChg>
      </pc:sldChg>
      <pc:sldChg chg="addSp delSp modSp add ord replId">
        <pc:chgData name="am i who" userId="4b6389a2c128101d" providerId="Windows Live" clId="Web-{3410D881-C239-4251-B55B-1CF4F38CA5EB}" dt="2020-08-09T11:15:28.260" v="664"/>
        <pc:sldMkLst>
          <pc:docMk/>
          <pc:sldMk cId="3682217291" sldId="327"/>
        </pc:sldMkLst>
        <pc:spChg chg="add mod">
          <ac:chgData name="am i who" userId="4b6389a2c128101d" providerId="Windows Live" clId="Web-{3410D881-C239-4251-B55B-1CF4F38CA5EB}" dt="2020-08-09T11:08:23.934" v="540" actId="1076"/>
          <ac:spMkLst>
            <pc:docMk/>
            <pc:sldMk cId="3682217291" sldId="327"/>
            <ac:spMk id="3" creationId="{72FC8635-E1CA-4DA8-A416-715CB5285BA8}"/>
          </ac:spMkLst>
        </pc:spChg>
        <pc:spChg chg="del">
          <ac:chgData name="am i who" userId="4b6389a2c128101d" providerId="Windows Live" clId="Web-{3410D881-C239-4251-B55B-1CF4F38CA5EB}" dt="2020-08-09T11:02:28.424" v="475"/>
          <ac:spMkLst>
            <pc:docMk/>
            <pc:sldMk cId="3682217291" sldId="327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1:02:27.408" v="474"/>
          <ac:picMkLst>
            <pc:docMk/>
            <pc:sldMk cId="3682217291" sldId="327"/>
            <ac:picMk id="4" creationId="{DC10B669-BBC5-4D0D-A10B-6561137AC008}"/>
          </ac:picMkLst>
        </pc:picChg>
        <pc:picChg chg="add del mod">
          <ac:chgData name="am i who" userId="4b6389a2c128101d" providerId="Windows Live" clId="Web-{3410D881-C239-4251-B55B-1CF4F38CA5EB}" dt="2020-08-09T11:07:49.840" v="533"/>
          <ac:picMkLst>
            <pc:docMk/>
            <pc:sldMk cId="3682217291" sldId="327"/>
            <ac:picMk id="6" creationId="{832EFE2E-19DD-4473-8EBC-DA838CC3B7C2}"/>
          </ac:picMkLst>
        </pc:picChg>
        <pc:picChg chg="add mod">
          <ac:chgData name="am i who" userId="4b6389a2c128101d" providerId="Windows Live" clId="Web-{3410D881-C239-4251-B55B-1CF4F38CA5EB}" dt="2020-08-09T11:08:43.107" v="544" actId="1076"/>
          <ac:picMkLst>
            <pc:docMk/>
            <pc:sldMk cId="3682217291" sldId="327"/>
            <ac:picMk id="8" creationId="{CA36A1AA-958E-483D-B99D-BDCFEC8886E0}"/>
          </ac:picMkLst>
        </pc:picChg>
      </pc:sldChg>
      <pc:sldChg chg="addSp delSp modSp add replId">
        <pc:chgData name="am i who" userId="4b6389a2c128101d" providerId="Windows Live" clId="Web-{3410D881-C239-4251-B55B-1CF4F38CA5EB}" dt="2020-08-09T11:23:38.494" v="678" actId="1076"/>
        <pc:sldMkLst>
          <pc:docMk/>
          <pc:sldMk cId="3126649925" sldId="328"/>
        </pc:sldMkLst>
        <pc:spChg chg="del">
          <ac:chgData name="am i who" userId="4b6389a2c128101d" providerId="Windows Live" clId="Web-{3410D881-C239-4251-B55B-1CF4F38CA5EB}" dt="2020-08-09T11:22:46.383" v="667"/>
          <ac:spMkLst>
            <pc:docMk/>
            <pc:sldMk cId="3126649925" sldId="328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1:23:38.447" v="677" actId="1076"/>
          <ac:picMkLst>
            <pc:docMk/>
            <pc:sldMk cId="3126649925" sldId="328"/>
            <ac:picMk id="3" creationId="{73124D31-7210-449C-B3A0-6A794682D4EB}"/>
          </ac:picMkLst>
        </pc:picChg>
        <pc:picChg chg="del">
          <ac:chgData name="am i who" userId="4b6389a2c128101d" providerId="Windows Live" clId="Web-{3410D881-C239-4251-B55B-1CF4F38CA5EB}" dt="2020-08-09T11:22:46.399" v="668"/>
          <ac:picMkLst>
            <pc:docMk/>
            <pc:sldMk cId="3126649925" sldId="328"/>
            <ac:picMk id="4" creationId="{DC10B669-BBC5-4D0D-A10B-6561137AC008}"/>
          </ac:picMkLst>
        </pc:picChg>
        <pc:picChg chg="add mod">
          <ac:chgData name="am i who" userId="4b6389a2c128101d" providerId="Windows Live" clId="Web-{3410D881-C239-4251-B55B-1CF4F38CA5EB}" dt="2020-08-09T11:23:38.494" v="678" actId="1076"/>
          <ac:picMkLst>
            <pc:docMk/>
            <pc:sldMk cId="3126649925" sldId="328"/>
            <ac:picMk id="6" creationId="{BBA2343B-C217-4BA4-B074-26397A2B3371}"/>
          </ac:picMkLst>
        </pc:picChg>
      </pc:sldChg>
      <pc:sldChg chg="addSp delSp modSp add del replId">
        <pc:chgData name="am i who" userId="4b6389a2c128101d" providerId="Windows Live" clId="Web-{3410D881-C239-4251-B55B-1CF4F38CA5EB}" dt="2020-08-09T11:26:03.452" v="682"/>
        <pc:sldMkLst>
          <pc:docMk/>
          <pc:sldMk cId="1470584484" sldId="329"/>
        </pc:sldMkLst>
        <pc:spChg chg="add mod">
          <ac:chgData name="am i who" userId="4b6389a2c128101d" providerId="Windows Live" clId="Web-{3410D881-C239-4251-B55B-1CF4F38CA5EB}" dt="2020-08-09T11:24:49.481" v="680"/>
          <ac:spMkLst>
            <pc:docMk/>
            <pc:sldMk cId="1470584484" sldId="329"/>
            <ac:spMk id="4" creationId="{AB5A9D33-4D4D-49C5-A3CD-D951186ED1DD}"/>
          </ac:spMkLst>
        </pc:spChg>
        <pc:spChg chg="del">
          <ac:chgData name="am i who" userId="4b6389a2c128101d" providerId="Windows Live" clId="Web-{3410D881-C239-4251-B55B-1CF4F38CA5EB}" dt="2020-08-09T11:24:51.278" v="681"/>
          <ac:spMkLst>
            <pc:docMk/>
            <pc:sldMk cId="1470584484" sldId="329"/>
            <ac:spMk id="11" creationId="{4FB163EB-81BC-4544-B904-E22FC1BEABBE}"/>
          </ac:spMkLst>
        </pc:spChg>
        <pc:picChg chg="del">
          <ac:chgData name="am i who" userId="4b6389a2c128101d" providerId="Windows Live" clId="Web-{3410D881-C239-4251-B55B-1CF4F38CA5EB}" dt="2020-08-09T11:24:49.481" v="680"/>
          <ac:picMkLst>
            <pc:docMk/>
            <pc:sldMk cId="1470584484" sldId="329"/>
            <ac:picMk id="9" creationId="{12B99266-A79A-416A-93A0-9D655A0A09B5}"/>
          </ac:picMkLst>
        </pc:picChg>
      </pc:sldChg>
      <pc:sldChg chg="addSp modSp add del replId">
        <pc:chgData name="am i who" userId="4b6389a2c128101d" providerId="Windows Live" clId="Web-{3410D881-C239-4251-B55B-1CF4F38CA5EB}" dt="2020-08-09T11:30:52.117" v="712"/>
        <pc:sldMkLst>
          <pc:docMk/>
          <pc:sldMk cId="2340896099" sldId="329"/>
        </pc:sldMkLst>
        <pc:spChg chg="add mod">
          <ac:chgData name="am i who" userId="4b6389a2c128101d" providerId="Windows Live" clId="Web-{3410D881-C239-4251-B55B-1CF4F38CA5EB}" dt="2020-08-09T11:29:10.582" v="694" actId="1076"/>
          <ac:spMkLst>
            <pc:docMk/>
            <pc:sldMk cId="2340896099" sldId="329"/>
            <ac:spMk id="2" creationId="{BD768E70-264A-4AE8-9571-3F590DF2248B}"/>
          </ac:spMkLst>
        </pc:spChg>
        <pc:spChg chg="mod">
          <ac:chgData name="am i who" userId="4b6389a2c128101d" providerId="Windows Live" clId="Web-{3410D881-C239-4251-B55B-1CF4F38CA5EB}" dt="2020-08-09T11:29:38.693" v="711" actId="1076"/>
          <ac:spMkLst>
            <pc:docMk/>
            <pc:sldMk cId="2340896099" sldId="32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1:34:36.733" v="721" actId="1076"/>
        <pc:sldMkLst>
          <pc:docMk/>
          <pc:sldMk cId="3900555538" sldId="329"/>
        </pc:sldMkLst>
        <pc:picChg chg="del">
          <ac:chgData name="am i who" userId="4b6389a2c128101d" providerId="Windows Live" clId="Web-{3410D881-C239-4251-B55B-1CF4F38CA5EB}" dt="2020-08-09T11:34:18.576" v="714"/>
          <ac:picMkLst>
            <pc:docMk/>
            <pc:sldMk cId="3900555538" sldId="329"/>
            <ac:picMk id="3" creationId="{73124D31-7210-449C-B3A0-6A794682D4EB}"/>
          </ac:picMkLst>
        </pc:picChg>
        <pc:picChg chg="add mod">
          <ac:chgData name="am i who" userId="4b6389a2c128101d" providerId="Windows Live" clId="Web-{3410D881-C239-4251-B55B-1CF4F38CA5EB}" dt="2020-08-09T11:34:36.733" v="721" actId="1076"/>
          <ac:picMkLst>
            <pc:docMk/>
            <pc:sldMk cId="3900555538" sldId="329"/>
            <ac:picMk id="4" creationId="{74E6AEC5-9DAB-45DB-BDEF-C6DF13F165E9}"/>
          </ac:picMkLst>
        </pc:picChg>
        <pc:picChg chg="del">
          <ac:chgData name="am i who" userId="4b6389a2c128101d" providerId="Windows Live" clId="Web-{3410D881-C239-4251-B55B-1CF4F38CA5EB}" dt="2020-08-09T11:34:19.108" v="715"/>
          <ac:picMkLst>
            <pc:docMk/>
            <pc:sldMk cId="3900555538" sldId="329"/>
            <ac:picMk id="6" creationId="{BBA2343B-C217-4BA4-B074-26397A2B3371}"/>
          </ac:picMkLst>
        </pc:picChg>
      </pc:sldChg>
    </pc:docChg>
  </pc:docChgLst>
  <pc:docChgLst>
    <pc:chgData name="am i who" userId="4b6389a2c128101d" providerId="Windows Live" clId="Web-{3EBC9DA3-D373-4EBB-8DA0-8C40C8D3469F}"/>
    <pc:docChg chg="addSld delSld modSld sldOrd">
      <pc:chgData name="am i who" userId="4b6389a2c128101d" providerId="Windows Live" clId="Web-{3EBC9DA3-D373-4EBB-8DA0-8C40C8D3469F}" dt="2020-08-06T14:14:01.682" v="1579" actId="1076"/>
      <pc:docMkLst>
        <pc:docMk/>
      </pc:docMkLst>
      <pc:sldChg chg="addSp delSp modSp">
        <pc:chgData name="am i who" userId="4b6389a2c128101d" providerId="Windows Live" clId="Web-{3EBC9DA3-D373-4EBB-8DA0-8C40C8D3469F}" dt="2020-08-06T14:00:15.688" v="1325" actId="20577"/>
        <pc:sldMkLst>
          <pc:docMk/>
          <pc:sldMk cId="2967144756" sldId="276"/>
        </pc:sldMkLst>
        <pc:spChg chg="add del">
          <ac:chgData name="am i who" userId="4b6389a2c128101d" providerId="Windows Live" clId="Web-{3EBC9DA3-D373-4EBB-8DA0-8C40C8D3469F}" dt="2020-08-06T13:51:20.540" v="1260"/>
          <ac:spMkLst>
            <pc:docMk/>
            <pc:sldMk cId="2967144756" sldId="276"/>
            <ac:spMk id="4" creationId="{1F25F262-4A97-49C0-83BC-ADEC288C031E}"/>
          </ac:spMkLst>
        </pc:spChg>
        <pc:spChg chg="mod">
          <ac:chgData name="am i who" userId="4b6389a2c128101d" providerId="Windows Live" clId="Web-{3EBC9DA3-D373-4EBB-8DA0-8C40C8D3469F}" dt="2020-08-06T14:00:15.688" v="1325" actId="20577"/>
          <ac:spMkLst>
            <pc:docMk/>
            <pc:sldMk cId="2967144756" sldId="276"/>
            <ac:spMk id="7" creationId="{00000000-0000-0000-0000-000000000000}"/>
          </ac:spMkLst>
        </pc:spChg>
        <pc:picChg chg="add del mod">
          <ac:chgData name="am i who" userId="4b6389a2c128101d" providerId="Windows Live" clId="Web-{3EBC9DA3-D373-4EBB-8DA0-8C40C8D3469F}" dt="2020-08-06T12:01:10.227" v="592"/>
          <ac:picMkLst>
            <pc:docMk/>
            <pc:sldMk cId="2967144756" sldId="276"/>
            <ac:picMk id="3" creationId="{94D936AE-DABF-4B2A-B6D0-26FA587AD0EE}"/>
          </ac:picMkLst>
        </pc:picChg>
      </pc:sldChg>
      <pc:sldChg chg="modSp">
        <pc:chgData name="am i who" userId="4b6389a2c128101d" providerId="Windows Live" clId="Web-{3EBC9DA3-D373-4EBB-8DA0-8C40C8D3469F}" dt="2020-08-06T11:16:14.710" v="0" actId="20577"/>
        <pc:sldMkLst>
          <pc:docMk/>
          <pc:sldMk cId="2999572607" sldId="280"/>
        </pc:sldMkLst>
        <pc:spChg chg="mod">
          <ac:chgData name="am i who" userId="4b6389a2c128101d" providerId="Windows Live" clId="Web-{3EBC9DA3-D373-4EBB-8DA0-8C40C8D3469F}" dt="2020-08-06T11:16:14.710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3EBC9DA3-D373-4EBB-8DA0-8C40C8D3469F}" dt="2020-08-06T12:09:20.607" v="671" actId="1076"/>
        <pc:sldMkLst>
          <pc:docMk/>
          <pc:sldMk cId="1431700003" sldId="285"/>
        </pc:sldMkLst>
        <pc:spChg chg="mod">
          <ac:chgData name="am i who" userId="4b6389a2c128101d" providerId="Windows Live" clId="Web-{3EBC9DA3-D373-4EBB-8DA0-8C40C8D3469F}" dt="2020-08-06T12:09:20.607" v="671" actId="1076"/>
          <ac:spMkLst>
            <pc:docMk/>
            <pc:sldMk cId="1431700003" sldId="285"/>
            <ac:spMk id="6" creationId="{D966A813-E740-4871-8845-7893B6D28E27}"/>
          </ac:spMkLst>
        </pc:spChg>
      </pc:sldChg>
      <pc:sldChg chg="del ord">
        <pc:chgData name="am i who" userId="4b6389a2c128101d" providerId="Windows Live" clId="Web-{3EBC9DA3-D373-4EBB-8DA0-8C40C8D3469F}" dt="2020-08-06T12:01:06.898" v="591"/>
        <pc:sldMkLst>
          <pc:docMk/>
          <pc:sldMk cId="3141715165" sldId="287"/>
        </pc:sldMkLst>
      </pc:sldChg>
      <pc:sldChg chg="addSp delSp modSp modNotes">
        <pc:chgData name="am i who" userId="4b6389a2c128101d" providerId="Windows Live" clId="Web-{3EBC9DA3-D373-4EBB-8DA0-8C40C8D3469F}" dt="2020-08-06T12:09:23.576" v="672" actId="20577"/>
        <pc:sldMkLst>
          <pc:docMk/>
          <pc:sldMk cId="1157887027" sldId="292"/>
        </pc:sldMkLst>
        <pc:spChg chg="mod">
          <ac:chgData name="am i who" userId="4b6389a2c128101d" providerId="Windows Live" clId="Web-{3EBC9DA3-D373-4EBB-8DA0-8C40C8D3469F}" dt="2020-08-06T12:09:23.576" v="672" actId="20577"/>
          <ac:spMkLst>
            <pc:docMk/>
            <pc:sldMk cId="1157887027" sldId="292"/>
            <ac:spMk id="2" creationId="{00000000-0000-0000-0000-000000000000}"/>
          </ac:spMkLst>
        </pc:spChg>
        <pc:spChg chg="del mod">
          <ac:chgData name="am i who" userId="4b6389a2c128101d" providerId="Windows Live" clId="Web-{3EBC9DA3-D373-4EBB-8DA0-8C40C8D3469F}" dt="2020-08-06T11:30:38.564" v="105"/>
          <ac:spMkLst>
            <pc:docMk/>
            <pc:sldMk cId="1157887027" sldId="292"/>
            <ac:spMk id="8" creationId="{34EF5577-A009-40DC-9A8A-D973C6A845D7}"/>
          </ac:spMkLst>
        </pc:spChg>
        <pc:picChg chg="del">
          <ac:chgData name="am i who" userId="4b6389a2c128101d" providerId="Windows Live" clId="Web-{3EBC9DA3-D373-4EBB-8DA0-8C40C8D3469F}" dt="2020-08-06T11:28:39.031" v="80"/>
          <ac:picMkLst>
            <pc:docMk/>
            <pc:sldMk cId="1157887027" sldId="292"/>
            <ac:picMk id="3" creationId="{E5953800-7E92-41A0-A742-D1C291959CAF}"/>
          </ac:picMkLst>
        </pc:picChg>
        <pc:picChg chg="add mod">
          <ac:chgData name="am i who" userId="4b6389a2c128101d" providerId="Windows Live" clId="Web-{3EBC9DA3-D373-4EBB-8DA0-8C40C8D3469F}" dt="2020-08-06T11:38:55.304" v="177" actId="1076"/>
          <ac:picMkLst>
            <pc:docMk/>
            <pc:sldMk cId="1157887027" sldId="292"/>
            <ac:picMk id="4" creationId="{3AFBD546-C8D6-4DBC-9F1C-5ECFB7642D3A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5.420" v="674" actId="20577"/>
        <pc:sldMkLst>
          <pc:docMk/>
          <pc:sldMk cId="4228579641" sldId="293"/>
        </pc:sldMkLst>
        <pc:spChg chg="mod">
          <ac:chgData name="am i who" userId="4b6389a2c128101d" providerId="Windows Live" clId="Web-{3EBC9DA3-D373-4EBB-8DA0-8C40C8D3469F}" dt="2020-08-06T12:09:25.420" v="674" actId="20577"/>
          <ac:spMkLst>
            <pc:docMk/>
            <pc:sldMk cId="4228579641" sldId="293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32:49.112" v="131" actId="20577"/>
          <ac:spMkLst>
            <pc:docMk/>
            <pc:sldMk cId="4228579641" sldId="293"/>
            <ac:spMk id="7" creationId="{04103674-33DA-4021-9C7A-D3E20C89E23C}"/>
          </ac:spMkLst>
        </pc:spChg>
        <pc:picChg chg="add del mod">
          <ac:chgData name="am i who" userId="4b6389a2c128101d" providerId="Windows Live" clId="Web-{3EBC9DA3-D373-4EBB-8DA0-8C40C8D3469F}" dt="2020-08-06T11:31:12.658" v="114"/>
          <ac:picMkLst>
            <pc:docMk/>
            <pc:sldMk cId="4228579641" sldId="293"/>
            <ac:picMk id="3" creationId="{976AF1E0-131D-4E81-9C80-6CC8523BF71D}"/>
          </ac:picMkLst>
        </pc:picChg>
        <pc:picChg chg="mod">
          <ac:chgData name="am i who" userId="4b6389a2c128101d" providerId="Windows Live" clId="Web-{3EBC9DA3-D373-4EBB-8DA0-8C40C8D3469F}" dt="2020-08-06T11:31:23.080" v="115" actId="14100"/>
          <ac:picMkLst>
            <pc:docMk/>
            <pc:sldMk cId="4228579641" sldId="293"/>
            <ac:picMk id="4" creationId="{3AFBD546-C8D6-4DBC-9F1C-5ECFB7642D3A}"/>
          </ac:picMkLst>
        </pc:picChg>
        <pc:picChg chg="add mod">
          <ac:chgData name="am i who" userId="4b6389a2c128101d" providerId="Windows Live" clId="Web-{3EBC9DA3-D373-4EBB-8DA0-8C40C8D3469F}" dt="2020-08-06T11:32:26.253" v="120" actId="1076"/>
          <ac:picMkLst>
            <pc:docMk/>
            <pc:sldMk cId="4228579641" sldId="293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8.092" v="677" actId="20577"/>
        <pc:sldMkLst>
          <pc:docMk/>
          <pc:sldMk cId="2281590850" sldId="294"/>
        </pc:sldMkLst>
        <pc:spChg chg="mod">
          <ac:chgData name="am i who" userId="4b6389a2c128101d" providerId="Windows Live" clId="Web-{3EBC9DA3-D373-4EBB-8DA0-8C40C8D3469F}" dt="2020-08-06T12:09:28.092" v="677" actId="20577"/>
          <ac:spMkLst>
            <pc:docMk/>
            <pc:sldMk cId="2281590850" sldId="294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1:33:24.972" v="139"/>
          <ac:spMkLst>
            <pc:docMk/>
            <pc:sldMk cId="2281590850" sldId="294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1:34:13.254" v="155" actId="1076"/>
          <ac:spMkLst>
            <pc:docMk/>
            <pc:sldMk cId="2281590850" sldId="294"/>
            <ac:spMk id="8" creationId="{A2AA5D42-1004-4B26-9B83-695A2516ECC5}"/>
          </ac:spMkLst>
        </pc:spChg>
        <pc:picChg chg="add mod">
          <ac:chgData name="am i who" userId="4b6389a2c128101d" providerId="Windows Live" clId="Web-{3EBC9DA3-D373-4EBB-8DA0-8C40C8D3469F}" dt="2020-08-06T11:34:16.848" v="156" actId="1076"/>
          <ac:picMkLst>
            <pc:docMk/>
            <pc:sldMk cId="2281590850" sldId="294"/>
            <ac:picMk id="3" creationId="{A59CB5B0-7A8F-4783-A179-98E255A350E7}"/>
          </ac:picMkLst>
        </pc:picChg>
        <pc:picChg chg="mod">
          <ac:chgData name="am i who" userId="4b6389a2c128101d" providerId="Windows Live" clId="Web-{3EBC9DA3-D373-4EBB-8DA0-8C40C8D3469F}" dt="2020-08-06T11:34:18.035" v="157" actId="1076"/>
          <ac:picMkLst>
            <pc:docMk/>
            <pc:sldMk cId="2281590850" sldId="294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1:33:28.832" v="142" actId="1076"/>
          <ac:picMkLst>
            <pc:docMk/>
            <pc:sldMk cId="2281590850" sldId="294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32.342" v="679" actId="20577"/>
        <pc:sldMkLst>
          <pc:docMk/>
          <pc:sldMk cId="3586229544" sldId="295"/>
        </pc:sldMkLst>
        <pc:spChg chg="mod">
          <ac:chgData name="am i who" userId="4b6389a2c128101d" providerId="Windows Live" clId="Web-{3EBC9DA3-D373-4EBB-8DA0-8C40C8D3469F}" dt="2020-08-06T12:09:32.342" v="679" actId="20577"/>
          <ac:spMkLst>
            <pc:docMk/>
            <pc:sldMk cId="3586229544" sldId="295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43:07.792" v="277" actId="1076"/>
          <ac:spMkLst>
            <pc:docMk/>
            <pc:sldMk cId="3586229544" sldId="295"/>
            <ac:spMk id="7" creationId="{D24F9F15-484C-4D31-A89E-B6B3DFB6B9D7}"/>
          </ac:spMkLst>
        </pc:spChg>
        <pc:spChg chg="del">
          <ac:chgData name="am i who" userId="4b6389a2c128101d" providerId="Windows Live" clId="Web-{3EBC9DA3-D373-4EBB-8DA0-8C40C8D3469F}" dt="2020-08-06T11:39:06.726" v="186"/>
          <ac:spMkLst>
            <pc:docMk/>
            <pc:sldMk cId="3586229544" sldId="295"/>
            <ac:spMk id="8" creationId="{A2AA5D42-1004-4B26-9B83-695A2516ECC5}"/>
          </ac:spMkLst>
        </pc:spChg>
        <pc:picChg chg="del">
          <ac:chgData name="am i who" userId="4b6389a2c128101d" providerId="Windows Live" clId="Web-{3EBC9DA3-D373-4EBB-8DA0-8C40C8D3469F}" dt="2020-08-06T11:39:04.726" v="185"/>
          <ac:picMkLst>
            <pc:docMk/>
            <pc:sldMk cId="3586229544" sldId="295"/>
            <ac:picMk id="3" creationId="{A59CB5B0-7A8F-4783-A179-98E255A350E7}"/>
          </ac:picMkLst>
        </pc:picChg>
        <pc:picChg chg="del">
          <ac:chgData name="am i who" userId="4b6389a2c128101d" providerId="Windows Live" clId="Web-{3EBC9DA3-D373-4EBB-8DA0-8C40C8D3469F}" dt="2020-08-06T11:39:10.804" v="188"/>
          <ac:picMkLst>
            <pc:docMk/>
            <pc:sldMk cId="3586229544" sldId="295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1:39:09.789" v="187"/>
          <ac:picMkLst>
            <pc:docMk/>
            <pc:sldMk cId="3586229544" sldId="295"/>
            <ac:picMk id="6" creationId="{CC28EF82-5C9D-4D04-9851-94F5724E1E55}"/>
          </ac:picMkLst>
        </pc:picChg>
      </pc:sldChg>
      <pc:sldChg chg="addSp modSp add replId">
        <pc:chgData name="am i who" userId="4b6389a2c128101d" providerId="Windows Live" clId="Web-{3EBC9DA3-D373-4EBB-8DA0-8C40C8D3469F}" dt="2020-08-06T12:09:34.061" v="681" actId="20577"/>
        <pc:sldMkLst>
          <pc:docMk/>
          <pc:sldMk cId="1625501641" sldId="296"/>
        </pc:sldMkLst>
        <pc:spChg chg="mod">
          <ac:chgData name="am i who" userId="4b6389a2c128101d" providerId="Windows Live" clId="Web-{3EBC9DA3-D373-4EBB-8DA0-8C40C8D3469F}" dt="2020-08-06T12:09:34.061" v="681" actId="20577"/>
          <ac:spMkLst>
            <pc:docMk/>
            <pc:sldMk cId="1625501641" sldId="296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4:11.121" v="284" actId="14100"/>
          <ac:spMkLst>
            <pc:docMk/>
            <pc:sldMk cId="1625501641" sldId="296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45:05.996" v="288" actId="1076"/>
          <ac:picMkLst>
            <pc:docMk/>
            <pc:sldMk cId="1625501641" sldId="296"/>
            <ac:picMk id="3" creationId="{0D24D4D9-91EF-470E-AD97-BF10936AD104}"/>
          </ac:picMkLst>
        </pc:picChg>
      </pc:sldChg>
      <pc:sldChg chg="delSp modSp add replId">
        <pc:chgData name="am i who" userId="4b6389a2c128101d" providerId="Windows Live" clId="Web-{3EBC9DA3-D373-4EBB-8DA0-8C40C8D3469F}" dt="2020-08-06T12:09:37.108" v="684" actId="20577"/>
        <pc:sldMkLst>
          <pc:docMk/>
          <pc:sldMk cId="2346837413" sldId="297"/>
        </pc:sldMkLst>
        <pc:spChg chg="mod">
          <ac:chgData name="am i who" userId="4b6389a2c128101d" providerId="Windows Live" clId="Web-{3EBC9DA3-D373-4EBB-8DA0-8C40C8D3469F}" dt="2020-08-06T12:09:37.108" v="684" actId="20577"/>
          <ac:spMkLst>
            <pc:docMk/>
            <pc:sldMk cId="2346837413" sldId="297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8:30.296" v="368" actId="20577"/>
          <ac:spMkLst>
            <pc:docMk/>
            <pc:sldMk cId="2346837413" sldId="297"/>
            <ac:spMk id="7" creationId="{D24F9F15-484C-4D31-A89E-B6B3DFB6B9D7}"/>
          </ac:spMkLst>
        </pc:spChg>
        <pc:picChg chg="del">
          <ac:chgData name="am i who" userId="4b6389a2c128101d" providerId="Windows Live" clId="Web-{3EBC9DA3-D373-4EBB-8DA0-8C40C8D3469F}" dt="2020-08-06T11:45:40.059" v="316"/>
          <ac:picMkLst>
            <pc:docMk/>
            <pc:sldMk cId="2346837413" sldId="297"/>
            <ac:picMk id="3" creationId="{0D24D4D9-91EF-470E-AD97-BF10936AD104}"/>
          </ac:picMkLst>
        </pc:picChg>
      </pc:sldChg>
      <pc:sldChg chg="add del replId">
        <pc:chgData name="am i who" userId="4b6389a2c128101d" providerId="Windows Live" clId="Web-{3EBC9DA3-D373-4EBB-8DA0-8C40C8D3469F}" dt="2020-08-06T11:48:57.249" v="370"/>
        <pc:sldMkLst>
          <pc:docMk/>
          <pc:sldMk cId="50209853" sldId="298"/>
        </pc:sldMkLst>
      </pc:sldChg>
      <pc:sldChg chg="modSp add replId">
        <pc:chgData name="am i who" userId="4b6389a2c128101d" providerId="Windows Live" clId="Web-{3EBC9DA3-D373-4EBB-8DA0-8C40C8D3469F}" dt="2020-08-06T12:09:46.248" v="690" actId="20577"/>
        <pc:sldMkLst>
          <pc:docMk/>
          <pc:sldMk cId="2111119395" sldId="298"/>
        </pc:sldMkLst>
        <pc:spChg chg="mod">
          <ac:chgData name="am i who" userId="4b6389a2c128101d" providerId="Windows Live" clId="Web-{3EBC9DA3-D373-4EBB-8DA0-8C40C8D3469F}" dt="2020-08-06T12:09:46.248" v="690" actId="20577"/>
          <ac:spMkLst>
            <pc:docMk/>
            <pc:sldMk cId="2111119395" sldId="298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58:15.349" v="583" actId="20577"/>
          <ac:spMkLst>
            <pc:docMk/>
            <pc:sldMk cId="2111119395" sldId="298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3EBC9DA3-D373-4EBB-8DA0-8C40C8D3469F}" dt="2020-08-06T12:09:40.373" v="686" actId="20577"/>
        <pc:sldMkLst>
          <pc:docMk/>
          <pc:sldMk cId="2224641310" sldId="299"/>
        </pc:sldMkLst>
        <pc:spChg chg="mod">
          <ac:chgData name="am i who" userId="4b6389a2c128101d" providerId="Windows Live" clId="Web-{3EBC9DA3-D373-4EBB-8DA0-8C40C8D3469F}" dt="2020-08-06T12:09:40.373" v="686" actId="20577"/>
          <ac:spMkLst>
            <pc:docMk/>
            <pc:sldMk cId="2224641310" sldId="299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52:55.424" v="456" actId="1076"/>
          <ac:spMkLst>
            <pc:docMk/>
            <pc:sldMk cId="2224641310" sldId="299"/>
            <ac:spMk id="3" creationId="{41EB2D69-E44A-4D3E-A28D-AD0B99D5989C}"/>
          </ac:spMkLst>
        </pc:spChg>
        <pc:spChg chg="mod">
          <ac:chgData name="am i who" userId="4b6389a2c128101d" providerId="Windows Live" clId="Web-{3EBC9DA3-D373-4EBB-8DA0-8C40C8D3469F}" dt="2020-08-06T11:51:54.751" v="449" actId="1076"/>
          <ac:spMkLst>
            <pc:docMk/>
            <pc:sldMk cId="2224641310" sldId="299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52:57.284" v="457" actId="1076"/>
          <ac:picMkLst>
            <pc:docMk/>
            <pc:sldMk cId="2224641310" sldId="299"/>
            <ac:picMk id="4" creationId="{1DF22243-BA91-4351-BBF3-AC48AAE8FCD4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43.076" v="688" actId="20577"/>
        <pc:sldMkLst>
          <pc:docMk/>
          <pc:sldMk cId="3338805448" sldId="300"/>
        </pc:sldMkLst>
        <pc:spChg chg="mod">
          <ac:chgData name="am i who" userId="4b6389a2c128101d" providerId="Windows Live" clId="Web-{3EBC9DA3-D373-4EBB-8DA0-8C40C8D3469F}" dt="2020-08-06T12:09:43.076" v="688" actId="20577"/>
          <ac:spMkLst>
            <pc:docMk/>
            <pc:sldMk cId="3338805448" sldId="300"/>
            <ac:spMk id="2" creationId="{00000000-0000-0000-0000-000000000000}"/>
          </ac:spMkLst>
        </pc:spChg>
        <pc:picChg chg="del">
          <ac:chgData name="am i who" userId="4b6389a2c128101d" providerId="Windows Live" clId="Web-{3EBC9DA3-D373-4EBB-8DA0-8C40C8D3469F}" dt="2020-08-06T11:53:55.549" v="459"/>
          <ac:picMkLst>
            <pc:docMk/>
            <pc:sldMk cId="3338805448" sldId="300"/>
            <ac:picMk id="4" creationId="{1DF22243-BA91-4351-BBF3-AC48AAE8FCD4}"/>
          </ac:picMkLst>
        </pc:picChg>
        <pc:picChg chg="add mod">
          <ac:chgData name="am i who" userId="4b6389a2c128101d" providerId="Windows Live" clId="Web-{3EBC9DA3-D373-4EBB-8DA0-8C40C8D3469F}" dt="2020-08-06T11:54:24.128" v="463" actId="1076"/>
          <ac:picMkLst>
            <pc:docMk/>
            <pc:sldMk cId="3338805448" sldId="300"/>
            <ac:picMk id="6" creationId="{23790F39-8630-4B2B-B10D-4F3F6BD36906}"/>
          </ac:picMkLst>
        </pc:picChg>
        <pc:picChg chg="add mod">
          <ac:chgData name="am i who" userId="4b6389a2c128101d" providerId="Windows Live" clId="Web-{3EBC9DA3-D373-4EBB-8DA0-8C40C8D3469F}" dt="2020-08-06T11:55:06.800" v="466" actId="1076"/>
          <ac:picMkLst>
            <pc:docMk/>
            <pc:sldMk cId="3338805448" sldId="300"/>
            <ac:picMk id="8" creationId="{C189557B-DA1A-45FC-AC81-DCFBFBC0D4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3:17.642" v="751" actId="20577"/>
        <pc:sldMkLst>
          <pc:docMk/>
          <pc:sldMk cId="1537265129" sldId="301"/>
        </pc:sldMkLst>
        <pc:spChg chg="mod">
          <ac:chgData name="am i who" userId="4b6389a2c128101d" providerId="Windows Live" clId="Web-{3EBC9DA3-D373-4EBB-8DA0-8C40C8D3469F}" dt="2020-08-06T12:13:17.642" v="751" actId="20577"/>
          <ac:spMkLst>
            <pc:docMk/>
            <pc:sldMk cId="1537265129" sldId="301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1:12.320" v="593"/>
          <ac:spMkLst>
            <pc:docMk/>
            <pc:sldMk cId="1537265129" sldId="301"/>
            <ac:spMk id="4" creationId="{BB6F17EF-7CF0-455F-9BC6-2E53820C3F57}"/>
          </ac:spMkLst>
        </pc:spChg>
        <pc:spChg chg="del">
          <ac:chgData name="am i who" userId="4b6389a2c128101d" providerId="Windows Live" clId="Web-{3EBC9DA3-D373-4EBB-8DA0-8C40C8D3469F}" dt="2020-08-06T12:01:00.242" v="587"/>
          <ac:spMkLst>
            <pc:docMk/>
            <pc:sldMk cId="1537265129" sldId="301"/>
            <ac:spMk id="7" creationId="{D24F9F15-484C-4D31-A89E-B6B3DFB6B9D7}"/>
          </ac:spMkLst>
        </pc:spChg>
        <pc:spChg chg="add del mod">
          <ac:chgData name="am i who" userId="4b6389a2c128101d" providerId="Windows Live" clId="Web-{3EBC9DA3-D373-4EBB-8DA0-8C40C8D3469F}" dt="2020-08-06T12:05:24.933" v="601"/>
          <ac:spMkLst>
            <pc:docMk/>
            <pc:sldMk cId="1537265129" sldId="301"/>
            <ac:spMk id="9" creationId="{C9607B6C-FAB8-4CB1-9203-491895A69296}"/>
          </ac:spMkLst>
        </pc:spChg>
        <pc:picChg chg="add del mod ord">
          <ac:chgData name="am i who" userId="4b6389a2c128101d" providerId="Windows Live" clId="Web-{3EBC9DA3-D373-4EBB-8DA0-8C40C8D3469F}" dt="2020-08-06T12:01:33.502" v="600"/>
          <ac:picMkLst>
            <pc:docMk/>
            <pc:sldMk cId="1537265129" sldId="301"/>
            <ac:picMk id="6" creationId="{28380636-EB86-485E-BB0A-D6D1C4B45A2E}"/>
          </ac:picMkLst>
        </pc:picChg>
        <pc:picChg chg="add mod ord">
          <ac:chgData name="am i who" userId="4b6389a2c128101d" providerId="Windows Live" clId="Web-{3EBC9DA3-D373-4EBB-8DA0-8C40C8D3469F}" dt="2020-08-06T12:05:37.855" v="608" actId="1076"/>
          <ac:picMkLst>
            <pc:docMk/>
            <pc:sldMk cId="1537265129" sldId="301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6:13.402" v="627" actId="1076"/>
        <pc:sldMkLst>
          <pc:docMk/>
          <pc:sldMk cId="3285422178" sldId="302"/>
        </pc:sldMkLst>
        <pc:spChg chg="mod">
          <ac:chgData name="am i who" userId="4b6389a2c128101d" providerId="Windows Live" clId="Web-{3EBC9DA3-D373-4EBB-8DA0-8C40C8D3469F}" dt="2020-08-06T12:06:13.402" v="627" actId="1076"/>
          <ac:spMkLst>
            <pc:docMk/>
            <pc:sldMk cId="3285422178" sldId="30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08:00.872" v="644" actId="1076"/>
        <pc:sldMkLst>
          <pc:docMk/>
          <pc:sldMk cId="4188931161" sldId="303"/>
        </pc:sldMkLst>
        <pc:spChg chg="del mod">
          <ac:chgData name="am i who" userId="4b6389a2c128101d" providerId="Windows Live" clId="Web-{3EBC9DA3-D373-4EBB-8DA0-8C40C8D3469F}" dt="2020-08-06T12:07:43.403" v="637"/>
          <ac:spMkLst>
            <pc:docMk/>
            <pc:sldMk cId="4188931161" sldId="303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7:26.762" v="630"/>
          <ac:spMkLst>
            <pc:docMk/>
            <pc:sldMk cId="4188931161" sldId="303"/>
            <ac:spMk id="4" creationId="{952785C2-4AE9-48EB-A541-4B355B5A0846}"/>
          </ac:spMkLst>
        </pc:spChg>
        <pc:spChg chg="add del mod">
          <ac:chgData name="am i who" userId="4b6389a2c128101d" providerId="Windows Live" clId="Web-{3EBC9DA3-D373-4EBB-8DA0-8C40C8D3469F}" dt="2020-08-06T12:07:51.028" v="641"/>
          <ac:spMkLst>
            <pc:docMk/>
            <pc:sldMk cId="4188931161" sldId="303"/>
            <ac:spMk id="8" creationId="{F76260B6-376F-44FA-959A-7B7C8EDEB6C8}"/>
          </ac:spMkLst>
        </pc:spChg>
        <pc:picChg chg="add mod ord">
          <ac:chgData name="am i who" userId="4b6389a2c128101d" providerId="Windows Live" clId="Web-{3EBC9DA3-D373-4EBB-8DA0-8C40C8D3469F}" dt="2020-08-06T12:08:00.872" v="644" actId="1076"/>
          <ac:picMkLst>
            <pc:docMk/>
            <pc:sldMk cId="4188931161" sldId="303"/>
            <ac:picMk id="6" creationId="{709F34B4-D36A-4D0A-97BF-BA87AC1B5E26}"/>
          </ac:picMkLst>
        </pc:picChg>
        <pc:picChg chg="del">
          <ac:chgData name="am i who" userId="4b6389a2c128101d" providerId="Windows Live" clId="Web-{3EBC9DA3-D373-4EBB-8DA0-8C40C8D3469F}" dt="2020-08-06T12:07:01.965" v="629"/>
          <ac:picMkLst>
            <pc:docMk/>
            <pc:sldMk cId="4188931161" sldId="303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9:11.357" v="666" actId="1076"/>
        <pc:sldMkLst>
          <pc:docMk/>
          <pc:sldMk cId="649841257" sldId="304"/>
        </pc:sldMkLst>
        <pc:spChg chg="mod">
          <ac:chgData name="am i who" userId="4b6389a2c128101d" providerId="Windows Live" clId="Web-{3EBC9DA3-D373-4EBB-8DA0-8C40C8D3469F}" dt="2020-08-06T12:09:11.357" v="666" actId="1076"/>
          <ac:spMkLst>
            <pc:docMk/>
            <pc:sldMk cId="649841257" sldId="30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14:55.487" v="787" actId="20577"/>
        <pc:sldMkLst>
          <pc:docMk/>
          <pc:sldMk cId="3504337" sldId="305"/>
        </pc:sldMkLst>
        <pc:spChg chg="mod">
          <ac:chgData name="am i who" userId="4b6389a2c128101d" providerId="Windows Live" clId="Web-{3EBC9DA3-D373-4EBB-8DA0-8C40C8D3469F}" dt="2020-08-06T12:13:13.610" v="748" actId="20577"/>
          <ac:spMkLst>
            <pc:docMk/>
            <pc:sldMk cId="3504337" sldId="305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13:37.079" v="753"/>
          <ac:spMkLst>
            <pc:docMk/>
            <pc:sldMk cId="3504337" sldId="305"/>
            <ac:spMk id="4" creationId="{4A161F3A-B28E-4C62-B91D-BD020AFEF0CC}"/>
          </ac:spMkLst>
        </pc:spChg>
        <pc:spChg chg="add mod">
          <ac:chgData name="am i who" userId="4b6389a2c128101d" providerId="Windows Live" clId="Web-{3EBC9DA3-D373-4EBB-8DA0-8C40C8D3469F}" dt="2020-08-06T12:14:55.487" v="787" actId="20577"/>
          <ac:spMkLst>
            <pc:docMk/>
            <pc:sldMk cId="3504337" sldId="305"/>
            <ac:spMk id="7" creationId="{1266A65F-C910-4813-BC3F-2F1C3BC45897}"/>
          </ac:spMkLst>
        </pc:spChg>
        <pc:picChg chg="add mod ord">
          <ac:chgData name="am i who" userId="4b6389a2c128101d" providerId="Windows Live" clId="Web-{3EBC9DA3-D373-4EBB-8DA0-8C40C8D3469F}" dt="2020-08-06T12:13:46.751" v="758" actId="1076"/>
          <ac:picMkLst>
            <pc:docMk/>
            <pc:sldMk cId="3504337" sldId="305"/>
            <ac:picMk id="6" creationId="{3F93CAAB-6520-47AF-B31A-6DD134268550}"/>
          </ac:picMkLst>
        </pc:picChg>
        <pc:picChg chg="del">
          <ac:chgData name="am i who" userId="4b6389a2c128101d" providerId="Windows Live" clId="Web-{3EBC9DA3-D373-4EBB-8DA0-8C40C8D3469F}" dt="2020-08-06T12:12:57.313" v="719"/>
          <ac:picMkLst>
            <pc:docMk/>
            <pc:sldMk cId="3504337" sldId="305"/>
            <ac:picMk id="10" creationId="{786FFC08-1AFA-4714-B9E7-35923A91DC72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4:48.236" v="778" actId="20577"/>
        <pc:sldMkLst>
          <pc:docMk/>
          <pc:sldMk cId="3803883070" sldId="306"/>
        </pc:sldMkLst>
        <pc:spChg chg="add mod">
          <ac:chgData name="am i who" userId="4b6389a2c128101d" providerId="Windows Live" clId="Web-{3EBC9DA3-D373-4EBB-8DA0-8C40C8D3469F}" dt="2020-08-06T12:14:48.236" v="778" actId="20577"/>
          <ac:spMkLst>
            <pc:docMk/>
            <pc:sldMk cId="3803883070" sldId="306"/>
            <ac:spMk id="4" creationId="{58E2BA54-5BE4-420F-BF47-94C3EF721032}"/>
          </ac:spMkLst>
        </pc:spChg>
        <pc:spChg chg="del">
          <ac:chgData name="am i who" userId="4b6389a2c128101d" providerId="Windows Live" clId="Web-{3EBC9DA3-D373-4EBB-8DA0-8C40C8D3469F}" dt="2020-08-06T12:14:09.173" v="764"/>
          <ac:spMkLst>
            <pc:docMk/>
            <pc:sldMk cId="3803883070" sldId="306"/>
            <ac:spMk id="7" creationId="{1266A65F-C910-4813-BC3F-2F1C3BC45897}"/>
          </ac:spMkLst>
        </pc:spChg>
        <pc:picChg chg="add mod">
          <ac:chgData name="am i who" userId="4b6389a2c128101d" providerId="Windows Live" clId="Web-{3EBC9DA3-D373-4EBB-8DA0-8C40C8D3469F}" dt="2020-08-06T12:14:37.455" v="772" actId="1076"/>
          <ac:picMkLst>
            <pc:docMk/>
            <pc:sldMk cId="3803883070" sldId="306"/>
            <ac:picMk id="3" creationId="{FDDE9C46-D319-4FE4-8D02-5E27C054812B}"/>
          </ac:picMkLst>
        </pc:picChg>
        <pc:picChg chg="mod">
          <ac:chgData name="am i who" userId="4b6389a2c128101d" providerId="Windows Live" clId="Web-{3EBC9DA3-D373-4EBB-8DA0-8C40C8D3469F}" dt="2020-08-06T12:14:25.517" v="770" actId="14100"/>
          <ac:picMkLst>
            <pc:docMk/>
            <pc:sldMk cId="3803883070" sldId="306"/>
            <ac:picMk id="6" creationId="{3F93CAAB-6520-47AF-B31A-6DD134268550}"/>
          </ac:picMkLst>
        </pc:picChg>
      </pc:sldChg>
      <pc:sldChg chg="modSp add replId">
        <pc:chgData name="am i who" userId="4b6389a2c128101d" providerId="Windows Live" clId="Web-{3EBC9DA3-D373-4EBB-8DA0-8C40C8D3469F}" dt="2020-08-06T12:30:01.716" v="817" actId="1076"/>
        <pc:sldMkLst>
          <pc:docMk/>
          <pc:sldMk cId="1848269500" sldId="307"/>
        </pc:sldMkLst>
        <pc:spChg chg="mod">
          <ac:chgData name="am i who" userId="4b6389a2c128101d" providerId="Windows Live" clId="Web-{3EBC9DA3-D373-4EBB-8DA0-8C40C8D3469F}" dt="2020-08-06T12:30:01.716" v="817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32:32.827" v="843" actId="1076"/>
        <pc:sldMkLst>
          <pc:docMk/>
          <pc:sldMk cId="1820523063" sldId="308"/>
        </pc:sldMkLst>
        <pc:spChg chg="mod">
          <ac:chgData name="am i who" userId="4b6389a2c128101d" providerId="Windows Live" clId="Web-{3EBC9DA3-D373-4EBB-8DA0-8C40C8D3469F}" dt="2020-08-06T12:31:44.436" v="830" actId="20577"/>
          <ac:spMkLst>
            <pc:docMk/>
            <pc:sldMk cId="1820523063" sldId="308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30:44.420" v="820"/>
          <ac:spMkLst>
            <pc:docMk/>
            <pc:sldMk cId="1820523063" sldId="308"/>
            <ac:spMk id="4" creationId="{7C27A0FF-FF45-4287-AD82-946DF253B596}"/>
          </ac:spMkLst>
        </pc:spChg>
        <pc:spChg chg="add del mod">
          <ac:chgData name="am i who" userId="4b6389a2c128101d" providerId="Windows Live" clId="Web-{3EBC9DA3-D373-4EBB-8DA0-8C40C8D3469F}" dt="2020-08-06T12:31:29.748" v="825"/>
          <ac:spMkLst>
            <pc:docMk/>
            <pc:sldMk cId="1820523063" sldId="308"/>
            <ac:spMk id="8" creationId="{D71CE0A9-8D79-491F-9132-795D13B68AC1}"/>
          </ac:spMkLst>
        </pc:spChg>
        <pc:spChg chg="add mod">
          <ac:chgData name="am i who" userId="4b6389a2c128101d" providerId="Windows Live" clId="Web-{3EBC9DA3-D373-4EBB-8DA0-8C40C8D3469F}" dt="2020-08-06T12:32:32.827" v="843" actId="1076"/>
          <ac:spMkLst>
            <pc:docMk/>
            <pc:sldMk cId="1820523063" sldId="308"/>
            <ac:spMk id="11" creationId="{4FB163EB-81BC-4544-B904-E22FC1BEABBE}"/>
          </ac:spMkLst>
        </pc:spChg>
        <pc:picChg chg="add del mod ord">
          <ac:chgData name="am i who" userId="4b6389a2c128101d" providerId="Windows Live" clId="Web-{3EBC9DA3-D373-4EBB-8DA0-8C40C8D3469F}" dt="2020-08-06T12:31:05.467" v="824"/>
          <ac:picMkLst>
            <pc:docMk/>
            <pc:sldMk cId="1820523063" sldId="308"/>
            <ac:picMk id="6" creationId="{C7602001-4E28-4C11-AD79-ACC0AB9A6A59}"/>
          </ac:picMkLst>
        </pc:picChg>
        <pc:picChg chg="add mod ord">
          <ac:chgData name="am i who" userId="4b6389a2c128101d" providerId="Windows Live" clId="Web-{3EBC9DA3-D373-4EBB-8DA0-8C40C8D3469F}" dt="2020-08-06T12:31:39.483" v="828" actId="1076"/>
          <ac:picMkLst>
            <pc:docMk/>
            <pc:sldMk cId="1820523063" sldId="308"/>
            <ac:picMk id="9" creationId="{12B99266-A79A-416A-93A0-9D655A0A09B5}"/>
          </ac:picMkLst>
        </pc:picChg>
        <pc:picChg chg="del">
          <ac:chgData name="am i who" userId="4b6389a2c128101d" providerId="Windows Live" clId="Web-{3EBC9DA3-D373-4EBB-8DA0-8C40C8D3469F}" dt="2020-08-06T12:30:12.623" v="819"/>
          <ac:picMkLst>
            <pc:docMk/>
            <pc:sldMk cId="1820523063" sldId="308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36:09.408" v="981" actId="1076"/>
        <pc:sldMkLst>
          <pc:docMk/>
          <pc:sldMk cId="3773701123" sldId="309"/>
        </pc:sldMkLst>
        <pc:spChg chg="mod">
          <ac:chgData name="am i who" userId="4b6389a2c128101d" providerId="Windows Live" clId="Web-{3EBC9DA3-D373-4EBB-8DA0-8C40C8D3469F}" dt="2020-08-06T12:32:52.078" v="881" actId="20577"/>
          <ac:spMkLst>
            <pc:docMk/>
            <pc:sldMk cId="3773701123" sldId="309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2:35:59.720" v="975" actId="20577"/>
          <ac:spMkLst>
            <pc:docMk/>
            <pc:sldMk cId="3773701123" sldId="309"/>
            <ac:spMk id="7" creationId="{1266A65F-C910-4813-BC3F-2F1C3BC45897}"/>
          </ac:spMkLst>
        </pc:spChg>
        <pc:picChg chg="mod">
          <ac:chgData name="am i who" userId="4b6389a2c128101d" providerId="Windows Live" clId="Web-{3EBC9DA3-D373-4EBB-8DA0-8C40C8D3469F}" dt="2020-08-06T12:36:09.408" v="981" actId="1076"/>
          <ac:picMkLst>
            <pc:docMk/>
            <pc:sldMk cId="3773701123" sldId="309"/>
            <ac:picMk id="6" creationId="{3F93CAAB-6520-47AF-B31A-6DD134268550}"/>
          </ac:picMkLst>
        </pc:picChg>
      </pc:sldChg>
      <pc:sldChg chg="addSp delSp modSp add ord replId">
        <pc:chgData name="am i who" userId="4b6389a2c128101d" providerId="Windows Live" clId="Web-{3EBC9DA3-D373-4EBB-8DA0-8C40C8D3469F}" dt="2020-08-06T12:49:47.887" v="1052" actId="1076"/>
        <pc:sldMkLst>
          <pc:docMk/>
          <pc:sldMk cId="184746383" sldId="310"/>
        </pc:sldMkLst>
        <pc:spChg chg="mod">
          <ac:chgData name="am i who" userId="4b6389a2c128101d" providerId="Windows Live" clId="Web-{3EBC9DA3-D373-4EBB-8DA0-8C40C8D3469F}" dt="2020-08-06T12:48:10.932" v="983" actId="20577"/>
          <ac:spMkLst>
            <pc:docMk/>
            <pc:sldMk cId="184746383" sldId="310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2:49:16.496" v="1042"/>
          <ac:spMkLst>
            <pc:docMk/>
            <pc:sldMk cId="184746383" sldId="310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2:49:10.792" v="1041" actId="1076"/>
          <ac:spMkLst>
            <pc:docMk/>
            <pc:sldMk cId="184746383" sldId="310"/>
            <ac:spMk id="8" creationId="{DCACB384-7E16-41EC-ACB8-8CEA4F789186}"/>
          </ac:spMkLst>
        </pc:spChg>
        <pc:picChg chg="add del mod">
          <ac:chgData name="am i who" userId="4b6389a2c128101d" providerId="Windows Live" clId="Web-{3EBC9DA3-D373-4EBB-8DA0-8C40C8D3469F}" dt="2020-08-06T12:48:46.886" v="995" actId="1076"/>
          <ac:picMkLst>
            <pc:docMk/>
            <pc:sldMk cId="184746383" sldId="310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2:49:42.340" v="1050" actId="1076"/>
          <ac:picMkLst>
            <pc:docMk/>
            <pc:sldMk cId="184746383" sldId="310"/>
            <ac:picMk id="6" creationId="{CC28EF82-5C9D-4D04-9851-94F5724E1E55}"/>
          </ac:picMkLst>
        </pc:picChg>
        <pc:picChg chg="add mod modCrop">
          <ac:chgData name="am i who" userId="4b6389a2c128101d" providerId="Windows Live" clId="Web-{3EBC9DA3-D373-4EBB-8DA0-8C40C8D3469F}" dt="2020-08-06T12:49:47.887" v="1052" actId="1076"/>
          <ac:picMkLst>
            <pc:docMk/>
            <pc:sldMk cId="184746383" sldId="310"/>
            <ac:picMk id="9" creationId="{18ABA9F2-FF96-4319-B8FC-F9E1BE91E54A}"/>
          </ac:picMkLst>
        </pc:picChg>
      </pc:sldChg>
      <pc:sldChg chg="addSp delSp modSp add replId">
        <pc:chgData name="am i who" userId="4b6389a2c128101d" providerId="Windows Live" clId="Web-{3EBC9DA3-D373-4EBB-8DA0-8C40C8D3469F}" dt="2020-08-06T13:02:59.943" v="1068" actId="14100"/>
        <pc:sldMkLst>
          <pc:docMk/>
          <pc:sldMk cId="2524605015" sldId="311"/>
        </pc:sldMkLst>
        <pc:spChg chg="del">
          <ac:chgData name="am i who" userId="4b6389a2c128101d" providerId="Windows Live" clId="Web-{3EBC9DA3-D373-4EBB-8DA0-8C40C8D3469F}" dt="2020-08-06T13:02:32.912" v="1056"/>
          <ac:spMkLst>
            <pc:docMk/>
            <pc:sldMk cId="2524605015" sldId="311"/>
            <ac:spMk id="8" creationId="{DCACB384-7E16-41EC-ACB8-8CEA4F789186}"/>
          </ac:spMkLst>
        </pc:spChg>
        <pc:picChg chg="add mod">
          <ac:chgData name="am i who" userId="4b6389a2c128101d" providerId="Windows Live" clId="Web-{3EBC9DA3-D373-4EBB-8DA0-8C40C8D3469F}" dt="2020-08-06T13:02:45.959" v="1061" actId="1076"/>
          <ac:picMkLst>
            <pc:docMk/>
            <pc:sldMk cId="2524605015" sldId="311"/>
            <ac:picMk id="3" creationId="{92495B20-63D7-4267-A498-CA5ED1C2A702}"/>
          </ac:picMkLst>
        </pc:picChg>
        <pc:picChg chg="mod">
          <ac:chgData name="am i who" userId="4b6389a2c128101d" providerId="Windows Live" clId="Web-{3EBC9DA3-D373-4EBB-8DA0-8C40C8D3469F}" dt="2020-08-06T13:02:59.943" v="1068" actId="14100"/>
          <ac:picMkLst>
            <pc:docMk/>
            <pc:sldMk cId="2524605015" sldId="311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2:30.865" v="1055"/>
          <ac:picMkLst>
            <pc:docMk/>
            <pc:sldMk cId="2524605015" sldId="311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2:29.990" v="1054"/>
          <ac:picMkLst>
            <pc:docMk/>
            <pc:sldMk cId="2524605015" sldId="311"/>
            <ac:picMk id="9" creationId="{18ABA9F2-FF96-4319-B8FC-F9E1BE91E54A}"/>
          </ac:picMkLst>
        </pc:picChg>
      </pc:sldChg>
      <pc:sldChg chg="delSp modSp add replId">
        <pc:chgData name="am i who" userId="4b6389a2c128101d" providerId="Windows Live" clId="Web-{3EBC9DA3-D373-4EBB-8DA0-8C40C8D3469F}" dt="2020-08-06T13:02:55.255" v="1067" actId="1076"/>
        <pc:sldMkLst>
          <pc:docMk/>
          <pc:sldMk cId="2894597069" sldId="312"/>
        </pc:sldMkLst>
        <pc:picChg chg="mod">
          <ac:chgData name="am i who" userId="4b6389a2c128101d" providerId="Windows Live" clId="Web-{3EBC9DA3-D373-4EBB-8DA0-8C40C8D3469F}" dt="2020-08-06T13:02:55.255" v="1067" actId="1076"/>
          <ac:picMkLst>
            <pc:docMk/>
            <pc:sldMk cId="2894597069" sldId="312"/>
            <ac:picMk id="3" creationId="{92495B20-63D7-4267-A498-CA5ED1C2A702}"/>
          </ac:picMkLst>
        </pc:picChg>
        <pc:picChg chg="del">
          <ac:chgData name="am i who" userId="4b6389a2c128101d" providerId="Windows Live" clId="Web-{3EBC9DA3-D373-4EBB-8DA0-8C40C8D3469F}" dt="2020-08-06T13:02:49.443" v="1063"/>
          <ac:picMkLst>
            <pc:docMk/>
            <pc:sldMk cId="2894597069" sldId="312"/>
            <ac:picMk id="4" creationId="{3AFBD546-C8D6-4DBC-9F1C-5ECFB7642D3A}"/>
          </ac:picMkLst>
        </pc:picChg>
      </pc:sldChg>
      <pc:sldChg chg="add del replId">
        <pc:chgData name="am i who" userId="4b6389a2c128101d" providerId="Windows Live" clId="Web-{3EBC9DA3-D373-4EBB-8DA0-8C40C8D3469F}" dt="2020-08-06T13:05:07.976" v="1070"/>
        <pc:sldMkLst>
          <pc:docMk/>
          <pc:sldMk cId="778518777" sldId="313"/>
        </pc:sldMkLst>
      </pc:sldChg>
      <pc:sldChg chg="add ord replId">
        <pc:chgData name="am i who" userId="4b6389a2c128101d" providerId="Windows Live" clId="Web-{3EBC9DA3-D373-4EBB-8DA0-8C40C8D3469F}" dt="2020-08-06T13:28:45.915" v="1179"/>
        <pc:sldMkLst>
          <pc:docMk/>
          <pc:sldMk cId="1518401698" sldId="313"/>
        </pc:sldMkLst>
      </pc:sldChg>
      <pc:sldChg chg="addSp delSp modSp add ord replId">
        <pc:chgData name="am i who" userId="4b6389a2c128101d" providerId="Windows Live" clId="Web-{3EBC9DA3-D373-4EBB-8DA0-8C40C8D3469F}" dt="2020-08-06T13:28:45.915" v="1180"/>
        <pc:sldMkLst>
          <pc:docMk/>
          <pc:sldMk cId="3298260734" sldId="314"/>
        </pc:sldMkLst>
        <pc:spChg chg="mod">
          <ac:chgData name="am i who" userId="4b6389a2c128101d" providerId="Windows Live" clId="Web-{3EBC9DA3-D373-4EBB-8DA0-8C40C8D3469F}" dt="2020-08-06T13:07:08.852" v="1094" actId="20577"/>
          <ac:spMkLst>
            <pc:docMk/>
            <pc:sldMk cId="3298260734" sldId="314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3:26:33.054" v="1178" actId="14100"/>
          <ac:spMkLst>
            <pc:docMk/>
            <pc:sldMk cId="3298260734" sldId="314"/>
            <ac:spMk id="7" creationId="{4AA3C09C-0D30-4172-A37B-0B31DFB051F3}"/>
          </ac:spMkLst>
        </pc:spChg>
        <pc:spChg chg="del">
          <ac:chgData name="am i who" userId="4b6389a2c128101d" providerId="Windows Live" clId="Web-{3EBC9DA3-D373-4EBB-8DA0-8C40C8D3469F}" dt="2020-08-06T13:07:11.602" v="1098"/>
          <ac:spMkLst>
            <pc:docMk/>
            <pc:sldMk cId="3298260734" sldId="314"/>
            <ac:spMk id="8" creationId="{DCACB384-7E16-41EC-ACB8-8CEA4F789186}"/>
          </ac:spMkLst>
        </pc:spChg>
        <pc:spChg chg="add mod">
          <ac:chgData name="am i who" userId="4b6389a2c128101d" providerId="Windows Live" clId="Web-{3EBC9DA3-D373-4EBB-8DA0-8C40C8D3469F}" dt="2020-08-06T13:25:24.959" v="1177" actId="1076"/>
          <ac:spMkLst>
            <pc:docMk/>
            <pc:sldMk cId="3298260734" sldId="314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15:33.624" v="1110"/>
          <ac:picMkLst>
            <pc:docMk/>
            <pc:sldMk cId="3298260734" sldId="314"/>
            <ac:picMk id="3" creationId="{8275E6F4-D822-48D8-9CD6-48E56800D62C}"/>
          </ac:picMkLst>
        </pc:picChg>
        <pc:picChg chg="del">
          <ac:chgData name="am i who" userId="4b6389a2c128101d" providerId="Windows Live" clId="Web-{3EBC9DA3-D373-4EBB-8DA0-8C40C8D3469F}" dt="2020-08-06T13:07:10.134" v="1097"/>
          <ac:picMkLst>
            <pc:docMk/>
            <pc:sldMk cId="3298260734" sldId="314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7:12.368" v="1099"/>
          <ac:picMkLst>
            <pc:docMk/>
            <pc:sldMk cId="3298260734" sldId="314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7:13.259" v="1100"/>
          <ac:picMkLst>
            <pc:docMk/>
            <pc:sldMk cId="3298260734" sldId="314"/>
            <ac:picMk id="9" creationId="{18ABA9F2-FF96-4319-B8FC-F9E1BE91E54A}"/>
          </ac:picMkLst>
        </pc:picChg>
        <pc:picChg chg="add mod ord">
          <ac:chgData name="am i who" userId="4b6389a2c128101d" providerId="Windows Live" clId="Web-{3EBC9DA3-D373-4EBB-8DA0-8C40C8D3469F}" dt="2020-08-06T13:25:22.740" v="1176" actId="1076"/>
          <ac:picMkLst>
            <pc:docMk/>
            <pc:sldMk cId="3298260734" sldId="314"/>
            <ac:picMk id="10" creationId="{FA15E284-D853-4799-8DAE-3D2D5D4E55A8}"/>
          </ac:picMkLst>
        </pc:picChg>
      </pc:sldChg>
      <pc:sldChg chg="modSp add replId">
        <pc:chgData name="am i who" userId="4b6389a2c128101d" providerId="Windows Live" clId="Web-{3EBC9DA3-D373-4EBB-8DA0-8C40C8D3469F}" dt="2020-08-06T13:43:09.472" v="1197" actId="20577"/>
        <pc:sldMkLst>
          <pc:docMk/>
          <pc:sldMk cId="3957878136" sldId="315"/>
        </pc:sldMkLst>
        <pc:spChg chg="mod">
          <ac:chgData name="am i who" userId="4b6389a2c128101d" providerId="Windows Live" clId="Web-{3EBC9DA3-D373-4EBB-8DA0-8C40C8D3469F}" dt="2020-08-06T13:43:09.472" v="1197" actId="20577"/>
          <ac:spMkLst>
            <pc:docMk/>
            <pc:sldMk cId="3957878136" sldId="3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3:48:12.616" v="1236"/>
        <pc:sldMkLst>
          <pc:docMk/>
          <pc:sldMk cId="3174441435" sldId="316"/>
        </pc:sldMkLst>
        <pc:spChg chg="mod">
          <ac:chgData name="am i who" userId="4b6389a2c128101d" providerId="Windows Live" clId="Web-{3EBC9DA3-D373-4EBB-8DA0-8C40C8D3469F}" dt="2020-08-06T13:47:17.678" v="1232" actId="20577"/>
          <ac:spMkLst>
            <pc:docMk/>
            <pc:sldMk cId="3174441435" sldId="316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3:46:01.943" v="1215"/>
          <ac:spMkLst>
            <pc:docMk/>
            <pc:sldMk cId="3174441435" sldId="316"/>
            <ac:spMk id="3" creationId="{0BB9FAA6-BA6E-4F5D-8FF8-7DBF2634A27A}"/>
          </ac:spMkLst>
        </pc:spChg>
        <pc:spChg chg="del">
          <ac:chgData name="am i who" userId="4b6389a2c128101d" providerId="Windows Live" clId="Web-{3EBC9DA3-D373-4EBB-8DA0-8C40C8D3469F}" dt="2020-08-06T13:45:35.208" v="1202"/>
          <ac:spMkLst>
            <pc:docMk/>
            <pc:sldMk cId="3174441435" sldId="316"/>
            <ac:spMk id="7" creationId="{4AA3C09C-0D30-4172-A37B-0B31DFB051F3}"/>
          </ac:spMkLst>
        </pc:spChg>
        <pc:spChg chg="mod">
          <ac:chgData name="am i who" userId="4b6389a2c128101d" providerId="Windows Live" clId="Web-{3EBC9DA3-D373-4EBB-8DA0-8C40C8D3469F}" dt="2020-08-06T13:47:02.100" v="1227" actId="1076"/>
          <ac:spMkLst>
            <pc:docMk/>
            <pc:sldMk cId="3174441435" sldId="316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46:13.474" v="1221"/>
          <ac:picMkLst>
            <pc:docMk/>
            <pc:sldMk cId="3174441435" sldId="316"/>
            <ac:picMk id="4" creationId="{45D44BE8-8AA1-4744-BAF9-8AF43BD95067}"/>
          </ac:picMkLst>
        </pc:picChg>
        <pc:picChg chg="add mod">
          <ac:chgData name="am i who" userId="4b6389a2c128101d" providerId="Windows Live" clId="Web-{3EBC9DA3-D373-4EBB-8DA0-8C40C8D3469F}" dt="2020-08-06T13:46:59.069" v="1226" actId="1076"/>
          <ac:picMkLst>
            <pc:docMk/>
            <pc:sldMk cId="3174441435" sldId="316"/>
            <ac:picMk id="6" creationId="{1B007559-9D18-4813-9CAD-FD2FD4CBECD9}"/>
          </ac:picMkLst>
        </pc:picChg>
        <pc:picChg chg="add del mod">
          <ac:chgData name="am i who" userId="4b6389a2c128101d" providerId="Windows Live" clId="Web-{3EBC9DA3-D373-4EBB-8DA0-8C40C8D3469F}" dt="2020-08-06T13:48:12.616" v="1236"/>
          <ac:picMkLst>
            <pc:docMk/>
            <pc:sldMk cId="3174441435" sldId="316"/>
            <ac:picMk id="8" creationId="{D8351EA8-6335-463F-AE39-0150528DF81C}"/>
          </ac:picMkLst>
        </pc:picChg>
        <pc:picChg chg="del">
          <ac:chgData name="am i who" userId="4b6389a2c128101d" providerId="Windows Live" clId="Web-{3EBC9DA3-D373-4EBB-8DA0-8C40C8D3469F}" dt="2020-08-06T13:45:33.974" v="1201"/>
          <ac:picMkLst>
            <pc:docMk/>
            <pc:sldMk cId="3174441435" sldId="316"/>
            <ac:picMk id="10" creationId="{FA15E284-D853-4799-8DAE-3D2D5D4E55A8}"/>
          </ac:picMkLst>
        </pc:picChg>
      </pc:sldChg>
      <pc:sldChg chg="addSp delSp modSp add replId">
        <pc:chgData name="am i who" userId="4b6389a2c128101d" providerId="Windows Live" clId="Web-{3EBC9DA3-D373-4EBB-8DA0-8C40C8D3469F}" dt="2020-08-06T14:02:46.471" v="1381" actId="1076"/>
        <pc:sldMkLst>
          <pc:docMk/>
          <pc:sldMk cId="144514312" sldId="317"/>
        </pc:sldMkLst>
        <pc:spChg chg="mod">
          <ac:chgData name="am i who" userId="4b6389a2c128101d" providerId="Windows Live" clId="Web-{3EBC9DA3-D373-4EBB-8DA0-8C40C8D3469F}" dt="2020-08-06T13:49:58.696" v="1247" actId="20577"/>
          <ac:spMkLst>
            <pc:docMk/>
            <pc:sldMk cId="144514312" sldId="317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2:45.049" v="1380" actId="1076"/>
          <ac:spMkLst>
            <pc:docMk/>
            <pc:sldMk cId="144514312" sldId="317"/>
            <ac:spMk id="7" creationId="{7246B84D-492E-4555-83EE-7537645A5AF3}"/>
          </ac:spMkLst>
        </pc:spChg>
        <pc:spChg chg="del">
          <ac:chgData name="am i who" userId="4b6389a2c128101d" providerId="Windows Live" clId="Web-{3EBC9DA3-D373-4EBB-8DA0-8C40C8D3469F}" dt="2020-08-06T13:48:49.586" v="1239"/>
          <ac:spMkLst>
            <pc:docMk/>
            <pc:sldMk cId="144514312" sldId="317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58:21.577" v="1274"/>
          <ac:picMkLst>
            <pc:docMk/>
            <pc:sldMk cId="144514312" sldId="317"/>
            <ac:picMk id="3" creationId="{D7689473-93FD-4682-B16E-95025420CCAF}"/>
          </ac:picMkLst>
        </pc:picChg>
        <pc:picChg chg="add mod ord">
          <ac:chgData name="am i who" userId="4b6389a2c128101d" providerId="Windows Live" clId="Web-{3EBC9DA3-D373-4EBB-8DA0-8C40C8D3469F}" dt="2020-08-06T14:02:46.471" v="1381" actId="1076"/>
          <ac:picMkLst>
            <pc:docMk/>
            <pc:sldMk cId="144514312" sldId="317"/>
            <ac:picMk id="4" creationId="{76895362-C0CC-41E3-928D-08C99FB9509D}"/>
          </ac:picMkLst>
        </pc:picChg>
        <pc:picChg chg="del">
          <ac:chgData name="am i who" userId="4b6389a2c128101d" providerId="Windows Live" clId="Web-{3EBC9DA3-D373-4EBB-8DA0-8C40C8D3469F}" dt="2020-08-06T13:48:47.523" v="1238"/>
          <ac:picMkLst>
            <pc:docMk/>
            <pc:sldMk cId="144514312" sldId="317"/>
            <ac:picMk id="6" creationId="{1B007559-9D18-4813-9CAD-FD2FD4CBECD9}"/>
          </ac:picMkLst>
        </pc:picChg>
      </pc:sldChg>
      <pc:sldChg chg="addSp delSp modSp add del replId">
        <pc:chgData name="am i who" userId="4b6389a2c128101d" providerId="Windows Live" clId="Web-{3EBC9DA3-D373-4EBB-8DA0-8C40C8D3469F}" dt="2020-08-06T13:58:36.483" v="1279"/>
        <pc:sldMkLst>
          <pc:docMk/>
          <pc:sldMk cId="155836643" sldId="318"/>
        </pc:sldMkLst>
        <pc:picChg chg="del">
          <ac:chgData name="am i who" userId="4b6389a2c128101d" providerId="Windows Live" clId="Web-{3EBC9DA3-D373-4EBB-8DA0-8C40C8D3469F}" dt="2020-08-06T13:50:24.618" v="1250"/>
          <ac:picMkLst>
            <pc:docMk/>
            <pc:sldMk cId="155836643" sldId="318"/>
            <ac:picMk id="3" creationId="{D7689473-93FD-4682-B16E-95025420CCAF}"/>
          </ac:picMkLst>
        </pc:picChg>
        <pc:picChg chg="add del mod">
          <ac:chgData name="am i who" userId="4b6389a2c128101d" providerId="Windows Live" clId="Web-{3EBC9DA3-D373-4EBB-8DA0-8C40C8D3469F}" dt="2020-08-06T13:51:48.744" v="1269"/>
          <ac:picMkLst>
            <pc:docMk/>
            <pc:sldMk cId="155836643" sldId="318"/>
            <ac:picMk id="4" creationId="{B33A7AD1-A9DA-4D1E-B49F-0B99D6BEC82E}"/>
          </ac:picMkLst>
        </pc:picChg>
        <pc:picChg chg="add mod">
          <ac:chgData name="am i who" userId="4b6389a2c128101d" providerId="Windows Live" clId="Web-{3EBC9DA3-D373-4EBB-8DA0-8C40C8D3469F}" dt="2020-08-06T13:52:09.791" v="1273" actId="1076"/>
          <ac:picMkLst>
            <pc:docMk/>
            <pc:sldMk cId="155836643" sldId="318"/>
            <ac:picMk id="6" creationId="{819B00E7-79DF-47A2-8DFD-86F58B4B424F}"/>
          </ac:picMkLst>
        </pc:picChg>
      </pc:sldChg>
      <pc:sldChg chg="delSp modSp add replId">
        <pc:chgData name="am i who" userId="4b6389a2c128101d" providerId="Windows Live" clId="Web-{3EBC9DA3-D373-4EBB-8DA0-8C40C8D3469F}" dt="2020-08-06T14:02:23.830" v="1370" actId="1076"/>
        <pc:sldMkLst>
          <pc:docMk/>
          <pc:sldMk cId="1864498138" sldId="318"/>
        </pc:sldMkLst>
        <pc:spChg chg="del">
          <ac:chgData name="am i who" userId="4b6389a2c128101d" providerId="Windows Live" clId="Web-{3EBC9DA3-D373-4EBB-8DA0-8C40C8D3469F}" dt="2020-08-06T14:02:14.673" v="1366"/>
          <ac:spMkLst>
            <pc:docMk/>
            <pc:sldMk cId="1864498138" sldId="318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2:23.830" v="1370" actId="1076"/>
          <ac:picMkLst>
            <pc:docMk/>
            <pc:sldMk cId="1864498138" sldId="318"/>
            <ac:picMk id="4" creationId="{76895362-C0CC-41E3-928D-08C99FB9509D}"/>
          </ac:picMkLst>
        </pc:picChg>
      </pc:sldChg>
      <pc:sldChg chg="modSp add replId">
        <pc:chgData name="am i who" userId="4b6389a2c128101d" providerId="Windows Live" clId="Web-{3EBC9DA3-D373-4EBB-8DA0-8C40C8D3469F}" dt="2020-08-06T14:03:15.549" v="1402" actId="1076"/>
        <pc:sldMkLst>
          <pc:docMk/>
          <pc:sldMk cId="3375302953" sldId="319"/>
        </pc:sldMkLst>
        <pc:spChg chg="mod">
          <ac:chgData name="am i who" userId="4b6389a2c128101d" providerId="Windows Live" clId="Web-{3EBC9DA3-D373-4EBB-8DA0-8C40C8D3469F}" dt="2020-08-06T14:03:15.549" v="1402" actId="1076"/>
          <ac:spMkLst>
            <pc:docMk/>
            <pc:sldMk cId="3375302953" sldId="319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3:11.690" v="1401" actId="1076"/>
          <ac:picMkLst>
            <pc:docMk/>
            <pc:sldMk cId="3375302953" sldId="319"/>
            <ac:picMk id="4" creationId="{76895362-C0CC-41E3-928D-08C99FB9509D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0:35.133" v="1533"/>
        <pc:sldMkLst>
          <pc:docMk/>
          <pc:sldMk cId="4224950432" sldId="320"/>
        </pc:sldMkLst>
        <pc:spChg chg="mod">
          <ac:chgData name="am i who" userId="4b6389a2c128101d" providerId="Windows Live" clId="Web-{3EBC9DA3-D373-4EBB-8DA0-8C40C8D3469F}" dt="2020-08-06T14:04:22.409" v="1416" actId="20577"/>
          <ac:spMkLst>
            <pc:docMk/>
            <pc:sldMk cId="4224950432" sldId="320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9:43.554" v="1528" actId="1076"/>
          <ac:spMkLst>
            <pc:docMk/>
            <pc:sldMk cId="4224950432" sldId="320"/>
            <ac:spMk id="6" creationId="{FF4495AE-92E3-4061-AB08-95A56995E137}"/>
          </ac:spMkLst>
        </pc:spChg>
        <pc:spChg chg="del mod">
          <ac:chgData name="am i who" userId="4b6389a2c128101d" providerId="Windows Live" clId="Web-{3EBC9DA3-D373-4EBB-8DA0-8C40C8D3469F}" dt="2020-08-06T14:07:44.490" v="1470"/>
          <ac:spMkLst>
            <pc:docMk/>
            <pc:sldMk cId="4224950432" sldId="320"/>
            <ac:spMk id="7" creationId="{7246B84D-492E-4555-83EE-7537645A5AF3}"/>
          </ac:spMkLst>
        </pc:spChg>
        <pc:picChg chg="add mod">
          <ac:chgData name="am i who" userId="4b6389a2c128101d" providerId="Windows Live" clId="Web-{3EBC9DA3-D373-4EBB-8DA0-8C40C8D3469F}" dt="2020-08-06T14:09:46.804" v="1530" actId="1076"/>
          <ac:picMkLst>
            <pc:docMk/>
            <pc:sldMk cId="4224950432" sldId="320"/>
            <ac:picMk id="3" creationId="{BF88E4F2-0942-47DC-9AA4-408C72BD5E51}"/>
          </ac:picMkLst>
        </pc:picChg>
        <pc:picChg chg="del">
          <ac:chgData name="am i who" userId="4b6389a2c128101d" providerId="Windows Live" clId="Web-{3EBC9DA3-D373-4EBB-8DA0-8C40C8D3469F}" dt="2020-08-06T14:04:24.941" v="1420"/>
          <ac:picMkLst>
            <pc:docMk/>
            <pc:sldMk cId="4224950432" sldId="320"/>
            <ac:picMk id="4" creationId="{76895362-C0CC-41E3-928D-08C99FB9509D}"/>
          </ac:picMkLst>
        </pc:picChg>
        <pc:picChg chg="add del mod">
          <ac:chgData name="am i who" userId="4b6389a2c128101d" providerId="Windows Live" clId="Web-{3EBC9DA3-D373-4EBB-8DA0-8C40C8D3469F}" dt="2020-08-06T14:10:35.133" v="1533"/>
          <ac:picMkLst>
            <pc:docMk/>
            <pc:sldMk cId="4224950432" sldId="320"/>
            <ac:picMk id="8" creationId="{E7D006AE-11BF-4D78-93D8-546B88DDDB6E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4:01.682" v="1579" actId="1076"/>
        <pc:sldMkLst>
          <pc:docMk/>
          <pc:sldMk cId="1971058391" sldId="321"/>
        </pc:sldMkLst>
        <pc:spChg chg="mod">
          <ac:chgData name="am i who" userId="4b6389a2c128101d" providerId="Windows Live" clId="Web-{3EBC9DA3-D373-4EBB-8DA0-8C40C8D3469F}" dt="2020-08-06T14:12:40.540" v="1548" actId="1076"/>
          <ac:spMkLst>
            <pc:docMk/>
            <pc:sldMk cId="1971058391" sldId="321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13:28.197" v="1561" actId="1076"/>
          <ac:spMkLst>
            <pc:docMk/>
            <pc:sldMk cId="1971058391" sldId="321"/>
            <ac:spMk id="4" creationId="{00503439-4EC0-4DEC-9719-A87D37A1D546}"/>
          </ac:spMkLst>
        </pc:spChg>
        <pc:spChg chg="del">
          <ac:chgData name="am i who" userId="4b6389a2c128101d" providerId="Windows Live" clId="Web-{3EBC9DA3-D373-4EBB-8DA0-8C40C8D3469F}" dt="2020-08-06T14:07:05.130" v="1469"/>
          <ac:spMkLst>
            <pc:docMk/>
            <pc:sldMk cId="1971058391" sldId="321"/>
            <ac:spMk id="6" creationId="{FF4495AE-92E3-4061-AB08-95A56995E137}"/>
          </ac:spMkLst>
        </pc:spChg>
        <pc:spChg chg="mod">
          <ac:chgData name="am i who" userId="4b6389a2c128101d" providerId="Windows Live" clId="Web-{3EBC9DA3-D373-4EBB-8DA0-8C40C8D3469F}" dt="2020-08-06T14:12:50.509" v="1552" actId="1076"/>
          <ac:spMkLst>
            <pc:docMk/>
            <pc:sldMk cId="1971058391" sldId="321"/>
            <ac:spMk id="7" creationId="{7246B84D-492E-4555-83EE-7537645A5AF3}"/>
          </ac:spMkLst>
        </pc:spChg>
        <pc:spChg chg="add mod">
          <ac:chgData name="am i who" userId="4b6389a2c128101d" providerId="Windows Live" clId="Web-{3EBC9DA3-D373-4EBB-8DA0-8C40C8D3469F}" dt="2020-08-06T14:13:44.807" v="1573" actId="20577"/>
          <ac:spMkLst>
            <pc:docMk/>
            <pc:sldMk cId="1971058391" sldId="321"/>
            <ac:spMk id="9" creationId="{3CBBE4CB-0BDC-4D64-906B-D4E7C7810A06}"/>
          </ac:spMkLst>
        </pc:spChg>
        <pc:picChg chg="mod">
          <ac:chgData name="am i who" userId="4b6389a2c128101d" providerId="Windows Live" clId="Web-{3EBC9DA3-D373-4EBB-8DA0-8C40C8D3469F}" dt="2020-08-06T14:13:22.666" v="1559" actId="1076"/>
          <ac:picMkLst>
            <pc:docMk/>
            <pc:sldMk cId="1971058391" sldId="321"/>
            <ac:picMk id="3" creationId="{BF88E4F2-0942-47DC-9AA4-408C72BD5E51}"/>
          </ac:picMkLst>
        </pc:picChg>
        <pc:picChg chg="add mod">
          <ac:chgData name="am i who" userId="4b6389a2c128101d" providerId="Windows Live" clId="Web-{3EBC9DA3-D373-4EBB-8DA0-8C40C8D3469F}" dt="2020-08-06T14:13:32.041" v="1563" actId="14100"/>
          <ac:picMkLst>
            <pc:docMk/>
            <pc:sldMk cId="1971058391" sldId="321"/>
            <ac:picMk id="8" creationId="{46EA3DF6-5829-4E5A-B1CA-36A8B2235FE3}"/>
          </ac:picMkLst>
        </pc:picChg>
        <pc:picChg chg="add mod">
          <ac:chgData name="am i who" userId="4b6389a2c128101d" providerId="Windows Live" clId="Web-{3EBC9DA3-D373-4EBB-8DA0-8C40C8D3469F}" dt="2020-08-06T14:14:01.682" v="1579" actId="1076"/>
          <ac:picMkLst>
            <pc:docMk/>
            <pc:sldMk cId="1971058391" sldId="321"/>
            <ac:picMk id="10" creationId="{83C04080-FAD7-4E4E-BE89-8C399A4CE20D}"/>
          </ac:picMkLst>
        </pc:picChg>
      </pc:sldChg>
    </pc:docChg>
  </pc:docChgLst>
  <pc:docChgLst>
    <pc:chgData name="am i who" userId="4b6389a2c128101d" providerId="Windows Live" clId="Web-{42B79A35-0F45-4233-95F0-F1FE5CCF69C6}"/>
    <pc:docChg chg="addSld modSld sldOrd">
      <pc:chgData name="am i who" userId="4b6389a2c128101d" providerId="Windows Live" clId="Web-{42B79A35-0F45-4233-95F0-F1FE5CCF69C6}" dt="2020-07-16T04:49:40.835" v="123" actId="20577"/>
      <pc:docMkLst>
        <pc:docMk/>
      </pc:docMkLst>
      <pc:sldChg chg="modSp">
        <pc:chgData name="am i who" userId="4b6389a2c128101d" providerId="Windows Live" clId="Web-{42B79A35-0F45-4233-95F0-F1FE5CCF69C6}" dt="2020-07-16T04:45:54.459" v="89" actId="20577"/>
        <pc:sldMkLst>
          <pc:docMk/>
          <pc:sldMk cId="780321259" sldId="258"/>
        </pc:sldMkLst>
        <pc:spChg chg="mod">
          <ac:chgData name="am i who" userId="4b6389a2c128101d" providerId="Windows Live" clId="Web-{42B79A35-0F45-4233-95F0-F1FE5CCF69C6}" dt="2020-07-16T04:45:54.459" v="89" actId="20577"/>
          <ac:spMkLst>
            <pc:docMk/>
            <pc:sldMk cId="780321259" sldId="258"/>
            <ac:spMk id="8" creationId="{00000000-0000-0000-0000-000000000000}"/>
          </ac:spMkLst>
        </pc:spChg>
      </pc:sldChg>
      <pc:sldChg chg="modSp">
        <pc:chgData name="am i who" userId="4b6389a2c128101d" providerId="Windows Live" clId="Web-{42B79A35-0F45-4233-95F0-F1FE5CCF69C6}" dt="2020-07-16T04:48:34.522" v="96" actId="20577"/>
        <pc:sldMkLst>
          <pc:docMk/>
          <pc:sldMk cId="573506406" sldId="260"/>
        </pc:sldMkLst>
        <pc:spChg chg="mod">
          <ac:chgData name="am i who" userId="4b6389a2c128101d" providerId="Windows Live" clId="Web-{42B79A35-0F45-4233-95F0-F1FE5CCF69C6}" dt="2020-07-16T04:48:34.522" v="96" actId="20577"/>
          <ac:spMkLst>
            <pc:docMk/>
            <pc:sldMk cId="573506406" sldId="260"/>
            <ac:spMk id="2" creationId="{00000000-0000-0000-0000-000000000000}"/>
          </ac:spMkLst>
        </pc:spChg>
      </pc:sldChg>
      <pc:sldChg chg="addSp delSp modSp add replId">
        <pc:chgData name="am i who" userId="4b6389a2c128101d" providerId="Windows Live" clId="Web-{42B79A35-0F45-4233-95F0-F1FE5CCF69C6}" dt="2020-07-16T04:48:44.976" v="99"/>
        <pc:sldMkLst>
          <pc:docMk/>
          <pc:sldMk cId="2296158195" sldId="271"/>
        </pc:sldMkLst>
        <pc:spChg chg="mod">
          <ac:chgData name="am i who" userId="4b6389a2c128101d" providerId="Windows Live" clId="Web-{42B79A35-0F45-4233-95F0-F1FE5CCF69C6}" dt="2020-07-16T04:43:52.021" v="54" actId="20577"/>
          <ac:spMkLst>
            <pc:docMk/>
            <pc:sldMk cId="2296158195" sldId="271"/>
            <ac:spMk id="5" creationId="{00000000-0000-0000-0000-000000000000}"/>
          </ac:spMkLst>
        </pc:spChg>
        <pc:picChg chg="add del mod">
          <ac:chgData name="am i who" userId="4b6389a2c128101d" providerId="Windows Live" clId="Web-{42B79A35-0F45-4233-95F0-F1FE5CCF69C6}" dt="2020-07-16T04:48:44.976" v="99"/>
          <ac:picMkLst>
            <pc:docMk/>
            <pc:sldMk cId="2296158195" sldId="271"/>
            <ac:picMk id="3" creationId="{420D4264-C187-4A2C-BDDF-D96D5BD637D4}"/>
          </ac:picMkLst>
        </pc:picChg>
      </pc:sldChg>
      <pc:sldChg chg="addSp delSp modSp add ord replId">
        <pc:chgData name="am i who" userId="4b6389a2c128101d" providerId="Windows Live" clId="Web-{42B79A35-0F45-4233-95F0-F1FE5CCF69C6}" dt="2020-07-16T04:49:40.288" v="121" actId="20577"/>
        <pc:sldMkLst>
          <pc:docMk/>
          <pc:sldMk cId="1026248315" sldId="272"/>
        </pc:sldMkLst>
        <pc:spChg chg="mod">
          <ac:chgData name="am i who" userId="4b6389a2c128101d" providerId="Windows Live" clId="Web-{42B79A35-0F45-4233-95F0-F1FE5CCF69C6}" dt="2020-07-16T04:49:40.288" v="121" actId="20577"/>
          <ac:spMkLst>
            <pc:docMk/>
            <pc:sldMk cId="1026248315" sldId="272"/>
            <ac:spMk id="5" creationId="{00000000-0000-0000-0000-000000000000}"/>
          </ac:spMkLst>
        </pc:spChg>
        <pc:spChg chg="add del mod">
          <ac:chgData name="am i who" userId="4b6389a2c128101d" providerId="Windows Live" clId="Web-{42B79A35-0F45-4233-95F0-F1FE5CCF69C6}" dt="2020-07-16T04:49:00.663" v="107"/>
          <ac:spMkLst>
            <pc:docMk/>
            <pc:sldMk cId="1026248315" sldId="272"/>
            <ac:spMk id="7" creationId="{06BA1AFD-A911-48FD-A29B-A7516E44C3A6}"/>
          </ac:spMkLst>
        </pc:spChg>
        <pc:spChg chg="del">
          <ac:chgData name="am i who" userId="4b6389a2c128101d" providerId="Windows Live" clId="Web-{42B79A35-0F45-4233-95F0-F1FE5CCF69C6}" dt="2020-07-16T04:48:50.663" v="103"/>
          <ac:spMkLst>
            <pc:docMk/>
            <pc:sldMk cId="1026248315" sldId="272"/>
            <ac:spMk id="10" creationId="{00000000-0000-0000-0000-000000000000}"/>
          </ac:spMkLst>
        </pc:spChg>
        <pc:picChg chg="del">
          <ac:chgData name="am i who" userId="4b6389a2c128101d" providerId="Windows Live" clId="Web-{42B79A35-0F45-4233-95F0-F1FE5CCF69C6}" dt="2020-07-16T04:48:50.632" v="101"/>
          <ac:picMkLst>
            <pc:docMk/>
            <pc:sldMk cId="1026248315" sldId="272"/>
            <ac:picMk id="2" creationId="{00000000-0000-0000-0000-000000000000}"/>
          </ac:picMkLst>
        </pc:picChg>
        <pc:picChg chg="mod">
          <ac:chgData name="am i who" userId="4b6389a2c128101d" providerId="Windows Live" clId="Web-{42B79A35-0F45-4233-95F0-F1FE5CCF69C6}" dt="2020-07-16T04:49:03.710" v="108" actId="14100"/>
          <ac:picMkLst>
            <pc:docMk/>
            <pc:sldMk cId="1026248315" sldId="272"/>
            <ac:picMk id="3" creationId="{420D4264-C187-4A2C-BDDF-D96D5BD637D4}"/>
          </ac:picMkLst>
        </pc:picChg>
        <pc:picChg chg="del">
          <ac:chgData name="am i who" userId="4b6389a2c128101d" providerId="Windows Live" clId="Web-{42B79A35-0F45-4233-95F0-F1FE5CCF69C6}" dt="2020-07-16T04:48:50.663" v="104"/>
          <ac:picMkLst>
            <pc:docMk/>
            <pc:sldMk cId="1026248315" sldId="272"/>
            <ac:picMk id="6" creationId="{00000000-0000-0000-0000-000000000000}"/>
          </ac:picMkLst>
        </pc:picChg>
        <pc:picChg chg="del">
          <ac:chgData name="am i who" userId="4b6389a2c128101d" providerId="Windows Live" clId="Web-{42B79A35-0F45-4233-95F0-F1FE5CCF69C6}" dt="2020-07-16T04:48:50.632" v="102"/>
          <ac:picMkLst>
            <pc:docMk/>
            <pc:sldMk cId="1026248315" sldId="272"/>
            <ac:picMk id="11" creationId="{00000000-0000-0000-0000-000000000000}"/>
          </ac:picMkLst>
        </pc:picChg>
      </pc:sldChg>
    </pc:docChg>
  </pc:docChgLst>
  <pc:docChgLst>
    <pc:chgData name="am i who" userId="4b6389a2c128101d" providerId="Windows Live" clId="Web-{2F8F6C1C-8742-46BB-B484-7EBBD4FCA8F8}"/>
    <pc:docChg chg="modSld">
      <pc:chgData name="am i who" userId="4b6389a2c128101d" providerId="Windows Live" clId="Web-{2F8F6C1C-8742-46BB-B484-7EBBD4FCA8F8}" dt="2020-08-15T14:22:31.958" v="16" actId="20577"/>
      <pc:docMkLst>
        <pc:docMk/>
      </pc:docMkLst>
      <pc:sldChg chg="modSp">
        <pc:chgData name="am i who" userId="4b6389a2c128101d" providerId="Windows Live" clId="Web-{2F8F6C1C-8742-46BB-B484-7EBBD4FCA8F8}" dt="2020-08-15T14:22:30.927" v="14" actId="20577"/>
        <pc:sldMkLst>
          <pc:docMk/>
          <pc:sldMk cId="2698699657" sldId="312"/>
        </pc:sldMkLst>
        <pc:spChg chg="mod">
          <ac:chgData name="am i who" userId="4b6389a2c128101d" providerId="Windows Live" clId="Web-{2F8F6C1C-8742-46BB-B484-7EBBD4FCA8F8}" dt="2020-08-15T14:22:30.927" v="14" actId="20577"/>
          <ac:spMkLst>
            <pc:docMk/>
            <pc:sldMk cId="2698699657" sldId="312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10304B5F-4715-4E09-B09B-EB5741AB4EE7}"/>
    <pc:docChg chg="modSld">
      <pc:chgData name="am i who" userId="4b6389a2c128101d" providerId="Windows Live" clId="Web-{10304B5F-4715-4E09-B09B-EB5741AB4EE7}" dt="2020-08-06T00:35:00.923" v="7" actId="20577"/>
      <pc:docMkLst>
        <pc:docMk/>
      </pc:docMkLst>
      <pc:sldChg chg="addSp modSp">
        <pc:chgData name="am i who" userId="4b6389a2c128101d" providerId="Windows Live" clId="Web-{10304B5F-4715-4E09-B09B-EB5741AB4EE7}" dt="2020-08-06T00:35:00.923" v="7" actId="20577"/>
        <pc:sldMkLst>
          <pc:docMk/>
          <pc:sldMk cId="1863344234" sldId="301"/>
        </pc:sldMkLst>
        <pc:spChg chg="add mod">
          <ac:chgData name="am i who" userId="4b6389a2c128101d" providerId="Windows Live" clId="Web-{10304B5F-4715-4E09-B09B-EB5741AB4EE7}" dt="2020-08-06T00:35:00.923" v="7" actId="20577"/>
          <ac:spMkLst>
            <pc:docMk/>
            <pc:sldMk cId="1863344234" sldId="301"/>
            <ac:spMk id="3" creationId="{73D1B898-D226-4B61-B019-BE658859897D}"/>
          </ac:spMkLst>
        </pc:spChg>
        <pc:spChg chg="mod">
          <ac:chgData name="am i who" userId="4b6389a2c128101d" providerId="Windows Live" clId="Web-{10304B5F-4715-4E09-B09B-EB5741AB4EE7}" dt="2020-08-06T00:34:47.750" v="2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6D0C40CD-AAA3-41D8-BF77-3CC1D93084E2}"/>
    <pc:docChg chg="modSld">
      <pc:chgData name="am i who" userId="4b6389a2c128101d" providerId="Windows Live" clId="Web-{6D0C40CD-AAA3-41D8-BF77-3CC1D93084E2}" dt="2020-08-05T13:08:17.799" v="1" actId="1076"/>
      <pc:docMkLst>
        <pc:docMk/>
      </pc:docMkLst>
      <pc:sldChg chg="modSp">
        <pc:chgData name="am i who" userId="4b6389a2c128101d" providerId="Windows Live" clId="Web-{6D0C40CD-AAA3-41D8-BF77-3CC1D93084E2}" dt="2020-08-05T13:08:17.799" v="1" actId="1076"/>
        <pc:sldMkLst>
          <pc:docMk/>
          <pc:sldMk cId="2999572607" sldId="280"/>
        </pc:sldMkLst>
        <pc:picChg chg="mod">
          <ac:chgData name="am i who" userId="4b6389a2c128101d" providerId="Windows Live" clId="Web-{6D0C40CD-AAA3-41D8-BF77-3CC1D93084E2}" dt="2020-08-05T13:08:17.799" v="1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EB50CC2E-B811-41F6-9A1E-D83AE3067251}"/>
    <pc:docChg chg="addSld modSld">
      <pc:chgData name="am i who" userId="4b6389a2c128101d" providerId="Windows Live" clId="Web-{EB50CC2E-B811-41F6-9A1E-D83AE3067251}" dt="2020-08-16T06:18:21.625" v="228"/>
      <pc:docMkLst>
        <pc:docMk/>
      </pc:docMkLst>
      <pc:sldChg chg="modSp">
        <pc:chgData name="am i who" userId="4b6389a2c128101d" providerId="Windows Live" clId="Web-{EB50CC2E-B811-41F6-9A1E-D83AE3067251}" dt="2020-08-16T05:23:23.517" v="63" actId="20577"/>
        <pc:sldMkLst>
          <pc:docMk/>
          <pc:sldMk cId="2486507334" sldId="308"/>
        </pc:sldMkLst>
        <pc:spChg chg="mod">
          <ac:chgData name="am i who" userId="4b6389a2c128101d" providerId="Windows Live" clId="Web-{EB50CC2E-B811-41F6-9A1E-D83AE3067251}" dt="2020-08-16T05:23:23.517" v="6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EB50CC2E-B811-41F6-9A1E-D83AE3067251}" dt="2020-08-16T06:16:13.249" v="206" actId="1076"/>
        <pc:sldMkLst>
          <pc:docMk/>
          <pc:sldMk cId="3683021430" sldId="328"/>
        </pc:sldMkLst>
        <pc:spChg chg="add del mod">
          <ac:chgData name="am i who" userId="4b6389a2c128101d" providerId="Windows Live" clId="Web-{EB50CC2E-B811-41F6-9A1E-D83AE3067251}" dt="2020-08-16T06:11:21.828" v="146"/>
          <ac:spMkLst>
            <pc:docMk/>
            <pc:sldMk cId="3683021430" sldId="328"/>
            <ac:spMk id="4" creationId="{4DAEAEDB-47A0-4EB4-9BCE-FD15F79E322E}"/>
          </ac:spMkLst>
        </pc:spChg>
        <pc:spChg chg="add mod">
          <ac:chgData name="am i who" userId="4b6389a2c128101d" providerId="Windows Live" clId="Web-{EB50CC2E-B811-41F6-9A1E-D83AE3067251}" dt="2020-08-16T06:11:22.984" v="147"/>
          <ac:spMkLst>
            <pc:docMk/>
            <pc:sldMk cId="3683021430" sldId="328"/>
            <ac:spMk id="5" creationId="{B52D8062-1F5B-4F74-916F-9A19FFEA889E}"/>
          </ac:spMkLst>
        </pc:spChg>
        <pc:spChg chg="mod">
          <ac:chgData name="am i who" userId="4b6389a2c128101d" providerId="Windows Live" clId="Web-{EB50CC2E-B811-41F6-9A1E-D83AE3067251}" dt="2020-08-16T06:16:11.812" v="205" actId="1076"/>
          <ac:spMkLst>
            <pc:docMk/>
            <pc:sldMk cId="3683021430" sldId="328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19.734" v="145"/>
          <ac:spMkLst>
            <pc:docMk/>
            <pc:sldMk cId="3683021430" sldId="328"/>
            <ac:spMk id="10" creationId="{B1204414-9E7D-4F13-BEEA-E4FE0CF986B0}"/>
          </ac:spMkLst>
        </pc:spChg>
        <pc:picChg chg="mod">
          <ac:chgData name="am i who" userId="4b6389a2c128101d" providerId="Windows Live" clId="Web-{EB50CC2E-B811-41F6-9A1E-D83AE3067251}" dt="2020-08-16T06:16:13.249" v="206" actId="1076"/>
          <ac:picMkLst>
            <pc:docMk/>
            <pc:sldMk cId="3683021430" sldId="328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6.828" v="203" actId="1076"/>
          <ac:picMkLst>
            <pc:docMk/>
            <pc:sldMk cId="3683021430" sldId="328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7.765" v="204" actId="1076"/>
          <ac:picMkLst>
            <pc:docMk/>
            <pc:sldMk cId="3683021430" sldId="328"/>
            <ac:picMk id="11" creationId="{1BF60270-0137-4A0E-B201-336F45771EB5}"/>
          </ac:picMkLst>
        </pc:picChg>
      </pc:sldChg>
      <pc:sldChg chg="addSp delSp modSp">
        <pc:chgData name="am i who" userId="4b6389a2c128101d" providerId="Windows Live" clId="Web-{EB50CC2E-B811-41F6-9A1E-D83AE3067251}" dt="2020-08-16T06:15:58.156" v="200" actId="14100"/>
        <pc:sldMkLst>
          <pc:docMk/>
          <pc:sldMk cId="2285131384" sldId="329"/>
        </pc:sldMkLst>
        <pc:spChg chg="add del mod">
          <ac:chgData name="am i who" userId="4b6389a2c128101d" providerId="Windows Live" clId="Web-{EB50CC2E-B811-41F6-9A1E-D83AE3067251}" dt="2020-08-16T06:11:12.249" v="143"/>
          <ac:spMkLst>
            <pc:docMk/>
            <pc:sldMk cId="2285131384" sldId="329"/>
            <ac:spMk id="4" creationId="{BC321F74-8374-4A3E-B8D0-A9CE7BAB6CE6}"/>
          </ac:spMkLst>
        </pc:spChg>
        <pc:spChg chg="add mod">
          <ac:chgData name="am i who" userId="4b6389a2c128101d" providerId="Windows Live" clId="Web-{EB50CC2E-B811-41F6-9A1E-D83AE3067251}" dt="2020-08-16T06:11:14.968" v="144"/>
          <ac:spMkLst>
            <pc:docMk/>
            <pc:sldMk cId="2285131384" sldId="329"/>
            <ac:spMk id="5" creationId="{1EBF4EDA-D326-46C9-A30F-6F99C0461021}"/>
          </ac:spMkLst>
        </pc:spChg>
        <pc:spChg chg="mod">
          <ac:chgData name="am i who" userId="4b6389a2c128101d" providerId="Windows Live" clId="Web-{EB50CC2E-B811-41F6-9A1E-D83AE3067251}" dt="2020-08-16T06:11:58.437" v="158" actId="1076"/>
          <ac:spMkLst>
            <pc:docMk/>
            <pc:sldMk cId="2285131384" sldId="329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09.921" v="142"/>
          <ac:spMkLst>
            <pc:docMk/>
            <pc:sldMk cId="2285131384" sldId="329"/>
            <ac:spMk id="12" creationId="{44356F0E-70C2-4556-A451-11699F256C1F}"/>
          </ac:spMkLst>
        </pc:spChg>
        <pc:picChg chg="mod">
          <ac:chgData name="am i who" userId="4b6389a2c128101d" providerId="Windows Live" clId="Web-{EB50CC2E-B811-41F6-9A1E-D83AE3067251}" dt="2020-08-16T06:15:58.156" v="200" actId="14100"/>
          <ac:picMkLst>
            <pc:docMk/>
            <pc:sldMk cId="2285131384" sldId="329"/>
            <ac:picMk id="3" creationId="{00000000-0000-0000-0000-000000000000}"/>
          </ac:picMkLst>
        </pc:picChg>
        <pc:picChg chg="del">
          <ac:chgData name="am i who" userId="4b6389a2c128101d" providerId="Windows Live" clId="Web-{EB50CC2E-B811-41F6-9A1E-D83AE3067251}" dt="2020-08-16T06:11:40.937" v="148"/>
          <ac:picMkLst>
            <pc:docMk/>
            <pc:sldMk cId="2285131384" sldId="329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6.203" v="197" actId="1076"/>
          <ac:picMkLst>
            <pc:docMk/>
            <pc:sldMk cId="2285131384" sldId="329"/>
            <ac:picMk id="8" creationId="{E6EDB024-BA88-48DC-BB1B-303E4007BD1B}"/>
          </ac:picMkLst>
        </pc:picChg>
        <pc:picChg chg="mod">
          <ac:chgData name="am i who" userId="4b6389a2c128101d" providerId="Windows Live" clId="Web-{EB50CC2E-B811-41F6-9A1E-D83AE3067251}" dt="2020-08-16T06:15:56.249" v="198" actId="1076"/>
          <ac:picMkLst>
            <pc:docMk/>
            <pc:sldMk cId="2285131384" sldId="329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5:55.078" v="195" actId="14100"/>
        <pc:sldMkLst>
          <pc:docMk/>
          <pc:sldMk cId="1381299109" sldId="330"/>
        </pc:sldMkLst>
        <pc:spChg chg="add del mod">
          <ac:chgData name="am i who" userId="4b6389a2c128101d" providerId="Windows Live" clId="Web-{EB50CC2E-B811-41F6-9A1E-D83AE3067251}" dt="2020-08-16T06:10:54.390" v="139"/>
          <ac:spMkLst>
            <pc:docMk/>
            <pc:sldMk cId="1381299109" sldId="330"/>
            <ac:spMk id="3" creationId="{776221F2-EAD9-47CA-B794-213209752A70}"/>
          </ac:spMkLst>
        </pc:spChg>
        <pc:spChg chg="add mod">
          <ac:chgData name="am i who" userId="4b6389a2c128101d" providerId="Windows Live" clId="Web-{EB50CC2E-B811-41F6-9A1E-D83AE3067251}" dt="2020-08-16T06:11:01.968" v="141"/>
          <ac:spMkLst>
            <pc:docMk/>
            <pc:sldMk cId="1381299109" sldId="330"/>
            <ac:spMk id="4" creationId="{4867799A-8895-4580-9875-3211946A7CD2}"/>
          </ac:spMkLst>
        </pc:spChg>
        <pc:spChg chg="mod">
          <ac:chgData name="am i who" userId="4b6389a2c128101d" providerId="Windows Live" clId="Web-{EB50CC2E-B811-41F6-9A1E-D83AE3067251}" dt="2020-08-16T06:15:55.078" v="195" actId="14100"/>
          <ac:spMkLst>
            <pc:docMk/>
            <pc:sldMk cId="1381299109" sldId="330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52.499" v="138"/>
          <ac:spMkLst>
            <pc:docMk/>
            <pc:sldMk cId="1381299109" sldId="330"/>
            <ac:spMk id="10" creationId="{5C4C18AF-3E7D-4347-9448-E7E89218442F}"/>
          </ac:spMkLst>
        </pc:spChg>
        <pc:picChg chg="mod">
          <ac:chgData name="am i who" userId="4b6389a2c128101d" providerId="Windows Live" clId="Web-{EB50CC2E-B811-41F6-9A1E-D83AE3067251}" dt="2020-08-16T06:15:54.937" v="190" actId="1076"/>
          <ac:picMkLst>
            <pc:docMk/>
            <pc:sldMk cId="1381299109" sldId="33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4.890" v="189" actId="14100"/>
          <ac:picMkLst>
            <pc:docMk/>
            <pc:sldMk cId="1381299109" sldId="33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5.968" v="187" actId="1076"/>
          <ac:picMkLst>
            <pc:docMk/>
            <pc:sldMk cId="1381299109" sldId="330"/>
            <ac:picMk id="11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4.015" v="186" actId="1076"/>
          <ac:picMkLst>
            <pc:docMk/>
            <pc:sldMk cId="1381299109" sldId="330"/>
            <ac:picMk id="12" creationId="{3CB3F1DD-57C3-4D34-AE65-828DC03EFCBA}"/>
          </ac:picMkLst>
        </pc:picChg>
      </pc:sldChg>
      <pc:sldChg chg="addSp delSp modSp">
        <pc:chgData name="am i who" userId="4b6389a2c128101d" providerId="Windows Live" clId="Web-{EB50CC2E-B811-41F6-9A1E-D83AE3067251}" dt="2020-08-16T06:15:56.156" v="196" actId="14100"/>
        <pc:sldMkLst>
          <pc:docMk/>
          <pc:sldMk cId="1159696588" sldId="331"/>
        </pc:sldMkLst>
        <pc:spChg chg="add del mod">
          <ac:chgData name="am i who" userId="4b6389a2c128101d" providerId="Windows Live" clId="Web-{EB50CC2E-B811-41F6-9A1E-D83AE3067251}" dt="2020-08-16T06:10:48.578" v="137"/>
          <ac:spMkLst>
            <pc:docMk/>
            <pc:sldMk cId="1159696588" sldId="331"/>
            <ac:spMk id="4" creationId="{17B1622F-1DA5-49BD-9EAA-169278F2E1B0}"/>
          </ac:spMkLst>
        </pc:spChg>
        <pc:spChg chg="add mod">
          <ac:chgData name="am i who" userId="4b6389a2c128101d" providerId="Windows Live" clId="Web-{EB50CC2E-B811-41F6-9A1E-D83AE3067251}" dt="2020-08-16T06:11:00.687" v="140"/>
          <ac:spMkLst>
            <pc:docMk/>
            <pc:sldMk cId="1159696588" sldId="331"/>
            <ac:spMk id="5" creationId="{8E8F134B-F85D-4ABF-969C-EB4D9327B011}"/>
          </ac:spMkLst>
        </pc:spChg>
        <pc:spChg chg="mod">
          <ac:chgData name="am i who" userId="4b6389a2c128101d" providerId="Windows Live" clId="Web-{EB50CC2E-B811-41F6-9A1E-D83AE3067251}" dt="2020-08-16T06:15:56.156" v="196" actId="14100"/>
          <ac:spMkLst>
            <pc:docMk/>
            <pc:sldMk cId="1159696588" sldId="331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43.968" v="136"/>
          <ac:spMkLst>
            <pc:docMk/>
            <pc:sldMk cId="1159696588" sldId="331"/>
            <ac:spMk id="12" creationId="{B0BD1391-D57C-4729-B86E-C49638D2B23B}"/>
          </ac:spMkLst>
        </pc:spChg>
        <pc:picChg chg="mod">
          <ac:chgData name="am i who" userId="4b6389a2c128101d" providerId="Windows Live" clId="Web-{EB50CC2E-B811-41F6-9A1E-D83AE3067251}" dt="2020-08-16T06:14:56.124" v="184" actId="1076"/>
          <ac:picMkLst>
            <pc:docMk/>
            <pc:sldMk cId="1159696588" sldId="331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4:08.515" v="172" actId="1076"/>
          <ac:picMkLst>
            <pc:docMk/>
            <pc:sldMk cId="1159696588" sldId="331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18.125" v="185" actId="1076"/>
          <ac:picMkLst>
            <pc:docMk/>
            <pc:sldMk cId="1159696588" sldId="331"/>
            <ac:picMk id="10" creationId="{5F3EB712-0FB8-4921-9993-F88D6EE937EC}"/>
          </ac:picMkLst>
        </pc:picChg>
        <pc:picChg chg="mod">
          <ac:chgData name="am i who" userId="4b6389a2c128101d" providerId="Windows Live" clId="Web-{EB50CC2E-B811-41F6-9A1E-D83AE3067251}" dt="2020-08-16T06:14:08.468" v="171" actId="1076"/>
          <ac:picMkLst>
            <pc:docMk/>
            <pc:sldMk cId="1159696588" sldId="331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3:50.703" v="169" actId="1076"/>
        <pc:sldMkLst>
          <pc:docMk/>
          <pc:sldMk cId="1202792927" sldId="332"/>
        </pc:sldMkLst>
        <pc:spChg chg="del">
          <ac:chgData name="am i who" userId="4b6389a2c128101d" providerId="Windows Live" clId="Web-{EB50CC2E-B811-41F6-9A1E-D83AE3067251}" dt="2020-08-16T06:08:22.484" v="124"/>
          <ac:spMkLst>
            <pc:docMk/>
            <pc:sldMk cId="1202792927" sldId="332"/>
            <ac:spMk id="2" creationId="{00000000-0000-0000-0000-000000000000}"/>
          </ac:spMkLst>
        </pc:spChg>
        <pc:spChg chg="add del mod">
          <ac:chgData name="am i who" userId="4b6389a2c128101d" providerId="Windows Live" clId="Web-{EB50CC2E-B811-41F6-9A1E-D83AE3067251}" dt="2020-08-16T06:08:25.093" v="125"/>
          <ac:spMkLst>
            <pc:docMk/>
            <pc:sldMk cId="1202792927" sldId="332"/>
            <ac:spMk id="4" creationId="{E501B71A-9BB0-4E19-8774-B61B712E86DE}"/>
          </ac:spMkLst>
        </pc:spChg>
        <pc:spChg chg="add mod">
          <ac:chgData name="am i who" userId="4b6389a2c128101d" providerId="Windows Live" clId="Web-{EB50CC2E-B811-41F6-9A1E-D83AE3067251}" dt="2020-08-16T06:08:30.765" v="126"/>
          <ac:spMkLst>
            <pc:docMk/>
            <pc:sldMk cId="1202792927" sldId="332"/>
            <ac:spMk id="6" creationId="{B574FA1C-FC4B-48EB-A786-73790A3AA2EA}"/>
          </ac:spMkLst>
        </pc:spChg>
        <pc:spChg chg="mod">
          <ac:chgData name="am i who" userId="4b6389a2c128101d" providerId="Windows Live" clId="Web-{EB50CC2E-B811-41F6-9A1E-D83AE3067251}" dt="2020-08-16T06:13:30.874" v="162" actId="1076"/>
          <ac:spMkLst>
            <pc:docMk/>
            <pc:sldMk cId="1202792927" sldId="332"/>
            <ac:spMk id="9" creationId="{00000000-0000-0000-0000-000000000000}"/>
          </ac:spMkLst>
        </pc:spChg>
        <pc:spChg chg="del mod">
          <ac:chgData name="am i who" userId="4b6389a2c128101d" providerId="Windows Live" clId="Web-{EB50CC2E-B811-41F6-9A1E-D83AE3067251}" dt="2020-08-16T06:10:23.218" v="131"/>
          <ac:spMkLst>
            <pc:docMk/>
            <pc:sldMk cId="1202792927" sldId="332"/>
            <ac:spMk id="11" creationId="{C05D9FAE-BECC-40E9-855E-97649AFAAAF3}"/>
          </ac:spMkLst>
        </pc:spChg>
        <pc:spChg chg="del mod">
          <ac:chgData name="am i who" userId="4b6389a2c128101d" providerId="Windows Live" clId="Web-{EB50CC2E-B811-41F6-9A1E-D83AE3067251}" dt="2020-08-16T06:10:24.921" v="132"/>
          <ac:spMkLst>
            <pc:docMk/>
            <pc:sldMk cId="1202792927" sldId="332"/>
            <ac:spMk id="12" creationId="{588FD796-ABF1-4F33-81A5-97DA649A26CD}"/>
          </ac:spMkLst>
        </pc:spChg>
        <pc:picChg chg="mod">
          <ac:chgData name="am i who" userId="4b6389a2c128101d" providerId="Windows Live" clId="Web-{EB50CC2E-B811-41F6-9A1E-D83AE3067251}" dt="2020-08-16T06:13:50.703" v="169" actId="1076"/>
          <ac:picMkLst>
            <pc:docMk/>
            <pc:sldMk cId="1202792927" sldId="332"/>
            <ac:picMk id="5" creationId="{00000000-0000-0000-0000-000000000000}"/>
          </ac:picMkLst>
        </pc:picChg>
        <pc:picChg chg="mod modCrop">
          <ac:chgData name="am i who" userId="4b6389a2c128101d" providerId="Windows Live" clId="Web-{EB50CC2E-B811-41F6-9A1E-D83AE3067251}" dt="2020-08-16T06:13:41.624" v="167" actId="14100"/>
          <ac:picMkLst>
            <pc:docMk/>
            <pc:sldMk cId="1202792927" sldId="332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30.874" v="163" actId="1076"/>
          <ac:picMkLst>
            <pc:docMk/>
            <pc:sldMk cId="1202792927" sldId="332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44.609" v="168" actId="1076"/>
          <ac:picMkLst>
            <pc:docMk/>
            <pc:sldMk cId="1202792927" sldId="332"/>
            <ac:picMk id="10" creationId="{11ABFA27-57CE-4346-B592-2D182A305559}"/>
          </ac:picMkLst>
        </pc:picChg>
      </pc:sldChg>
      <pc:sldChg chg="modSp">
        <pc:chgData name="am i who" userId="4b6389a2c128101d" providerId="Windows Live" clId="Web-{EB50CC2E-B811-41F6-9A1E-D83AE3067251}" dt="2020-08-16T06:06:11.531" v="106" actId="20577"/>
        <pc:sldMkLst>
          <pc:docMk/>
          <pc:sldMk cId="2235867670" sldId="333"/>
        </pc:sldMkLst>
        <pc:spChg chg="mod">
          <ac:chgData name="am i who" userId="4b6389a2c128101d" providerId="Windows Live" clId="Web-{EB50CC2E-B811-41F6-9A1E-D83AE3067251}" dt="2020-08-16T06:06:11.531" v="106" actId="20577"/>
          <ac:spMkLst>
            <pc:docMk/>
            <pc:sldMk cId="2235867670" sldId="333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05:41.656" v="103"/>
          <ac:spMkLst>
            <pc:docMk/>
            <pc:sldMk cId="2235867670" sldId="333"/>
            <ac:spMk id="11" creationId="{B43592D8-CEF7-4060-97D5-13119C6006B4}"/>
          </ac:spMkLst>
        </pc:spChg>
        <pc:picChg chg="mod">
          <ac:chgData name="am i who" userId="4b6389a2c128101d" providerId="Windows Live" clId="Web-{EB50CC2E-B811-41F6-9A1E-D83AE3067251}" dt="2020-08-16T06:04:31.515" v="91" actId="1076"/>
          <ac:picMkLst>
            <pc:docMk/>
            <pc:sldMk cId="2235867670" sldId="333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31" v="92" actId="1076"/>
          <ac:picMkLst>
            <pc:docMk/>
            <pc:sldMk cId="2235867670" sldId="333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46" v="93" actId="1076"/>
          <ac:picMkLst>
            <pc:docMk/>
            <pc:sldMk cId="2235867670" sldId="333"/>
            <ac:picMk id="10" creationId="{00000000-0000-0000-0000-000000000000}"/>
          </ac:picMkLst>
        </pc:picChg>
      </pc:sldChg>
      <pc:sldChg chg="addSp modSp">
        <pc:chgData name="am i who" userId="4b6389a2c128101d" providerId="Windows Live" clId="Web-{EB50CC2E-B811-41F6-9A1E-D83AE3067251}" dt="2020-08-16T06:02:00.609" v="72" actId="1076"/>
        <pc:sldMkLst>
          <pc:docMk/>
          <pc:sldMk cId="3648762165" sldId="335"/>
        </pc:sldMkLst>
        <pc:picChg chg="add mod">
          <ac:chgData name="am i who" userId="4b6389a2c128101d" providerId="Windows Live" clId="Web-{EB50CC2E-B811-41F6-9A1E-D83AE3067251}" dt="2020-08-16T06:00:41.499" v="67" actId="14100"/>
          <ac:picMkLst>
            <pc:docMk/>
            <pc:sldMk cId="3648762165" sldId="335"/>
            <ac:picMk id="3" creationId="{D3A0B4F1-43E4-4753-997D-020E37A6752C}"/>
          </ac:picMkLst>
        </pc:picChg>
        <pc:picChg chg="add mod">
          <ac:chgData name="am i who" userId="4b6389a2c128101d" providerId="Windows Live" clId="Web-{EB50CC2E-B811-41F6-9A1E-D83AE3067251}" dt="2020-08-16T06:02:00.609" v="72" actId="1076"/>
          <ac:picMkLst>
            <pc:docMk/>
            <pc:sldMk cId="3648762165" sldId="335"/>
            <ac:picMk id="4" creationId="{26CD923F-1A93-4D4F-B95F-F57D57503AD8}"/>
          </ac:picMkLst>
        </pc:picChg>
      </pc:sldChg>
      <pc:sldChg chg="add replId">
        <pc:chgData name="am i who" userId="4b6389a2c128101d" providerId="Windows Live" clId="Web-{EB50CC2E-B811-41F6-9A1E-D83AE3067251}" dt="2020-08-16T06:02:39.999" v="73"/>
        <pc:sldMkLst>
          <pc:docMk/>
          <pc:sldMk cId="3302411846" sldId="336"/>
        </pc:sldMkLst>
      </pc:sldChg>
      <pc:sldChg chg="addSp delSp modSp add replId">
        <pc:chgData name="am i who" userId="4b6389a2c128101d" providerId="Windows Live" clId="Web-{EB50CC2E-B811-41F6-9A1E-D83AE3067251}" dt="2020-08-16T06:03:33.343" v="80" actId="1076"/>
        <pc:sldMkLst>
          <pc:docMk/>
          <pc:sldMk cId="3311000797" sldId="337"/>
        </pc:sldMkLst>
        <pc:spChg chg="del">
          <ac:chgData name="am i who" userId="4b6389a2c128101d" providerId="Windows Live" clId="Web-{EB50CC2E-B811-41F6-9A1E-D83AE3067251}" dt="2020-08-16T06:03:25.265" v="76"/>
          <ac:spMkLst>
            <pc:docMk/>
            <pc:sldMk cId="3311000797" sldId="337"/>
            <ac:spMk id="3" creationId="{FE11A367-3A15-49A5-9478-7C1D1E66AD6E}"/>
          </ac:spMkLst>
        </pc:spChg>
        <pc:spChg chg="add del mod">
          <ac:chgData name="am i who" userId="4b6389a2c128101d" providerId="Windows Live" clId="Web-{EB50CC2E-B811-41F6-9A1E-D83AE3067251}" dt="2020-08-16T06:03:32.796" v="77"/>
          <ac:spMkLst>
            <pc:docMk/>
            <pc:sldMk cId="3311000797" sldId="337"/>
            <ac:spMk id="7" creationId="{8E7D3E76-0EC2-4821-B4B2-8E9ADC372686}"/>
          </ac:spMkLst>
        </pc:spChg>
        <pc:picChg chg="del">
          <ac:chgData name="am i who" userId="4b6389a2c128101d" providerId="Windows Live" clId="Web-{EB50CC2E-B811-41F6-9A1E-D83AE3067251}" dt="2020-08-16T06:03:19.437" v="75"/>
          <ac:picMkLst>
            <pc:docMk/>
            <pc:sldMk cId="3311000797" sldId="337"/>
            <ac:picMk id="6" creationId="{82410F2A-CBE5-48C2-8C10-DB4904437578}"/>
          </ac:picMkLst>
        </pc:picChg>
        <pc:picChg chg="add mod ord">
          <ac:chgData name="am i who" userId="4b6389a2c128101d" providerId="Windows Live" clId="Web-{EB50CC2E-B811-41F6-9A1E-D83AE3067251}" dt="2020-08-16T06:03:33.343" v="80" actId="1076"/>
          <ac:picMkLst>
            <pc:docMk/>
            <pc:sldMk cId="3311000797" sldId="337"/>
            <ac:picMk id="8" creationId="{3050A622-FB08-404B-9D7A-D92B648D57A8}"/>
          </ac:picMkLst>
        </pc:picChg>
      </pc:sldChg>
      <pc:sldChg chg="add replId">
        <pc:chgData name="am i who" userId="4b6389a2c128101d" providerId="Windows Live" clId="Web-{EB50CC2E-B811-41F6-9A1E-D83AE3067251}" dt="2020-08-16T06:04:04.749" v="81"/>
        <pc:sldMkLst>
          <pc:docMk/>
          <pc:sldMk cId="335734335" sldId="338"/>
        </pc:sldMkLst>
      </pc:sldChg>
      <pc:sldChg chg="modSp add replId">
        <pc:chgData name="am i who" userId="4b6389a2c128101d" providerId="Windows Live" clId="Web-{EB50CC2E-B811-41F6-9A1E-D83AE3067251}" dt="2020-08-16T06:04:28.093" v="89" actId="14100"/>
        <pc:sldMkLst>
          <pc:docMk/>
          <pc:sldMk cId="318424935" sldId="339"/>
        </pc:sldMkLst>
        <pc:spChg chg="mod">
          <ac:chgData name="am i who" userId="4b6389a2c128101d" providerId="Windows Live" clId="Web-{EB50CC2E-B811-41F6-9A1E-D83AE3067251}" dt="2020-08-16T06:04:28.093" v="89" actId="14100"/>
          <ac:spMkLst>
            <pc:docMk/>
            <pc:sldMk cId="318424935" sldId="33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B50CC2E-B811-41F6-9A1E-D83AE3067251}" dt="2020-08-16T06:18:09.517" v="227" actId="1076"/>
        <pc:sldMkLst>
          <pc:docMk/>
          <pc:sldMk cId="3197196025" sldId="340"/>
        </pc:sldMkLst>
        <pc:spChg chg="add del mod">
          <ac:chgData name="am i who" userId="4b6389a2c128101d" providerId="Windows Live" clId="Web-{EB50CC2E-B811-41F6-9A1E-D83AE3067251}" dt="2020-08-16T06:16:48.187" v="211"/>
          <ac:spMkLst>
            <pc:docMk/>
            <pc:sldMk cId="3197196025" sldId="340"/>
            <ac:spMk id="3" creationId="{BBC9E547-D72F-4338-B92D-7BCB7DFD8FE5}"/>
          </ac:spMkLst>
        </pc:spChg>
        <pc:spChg chg="del">
          <ac:chgData name="am i who" userId="4b6389a2c128101d" providerId="Windows Live" clId="Web-{EB50CC2E-B811-41F6-9A1E-D83AE3067251}" dt="2020-08-16T06:16:39.109" v="210"/>
          <ac:spMkLst>
            <pc:docMk/>
            <pc:sldMk cId="3197196025" sldId="340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17:07.250" v="216" actId="1076"/>
          <ac:spMkLst>
            <pc:docMk/>
            <pc:sldMk cId="3197196025" sldId="340"/>
            <ac:spMk id="11" creationId="{C05D9FAE-BECC-40E9-855E-97649AFAAAF3}"/>
          </ac:spMkLst>
        </pc:spChg>
        <pc:spChg chg="mod">
          <ac:chgData name="am i who" userId="4b6389a2c128101d" providerId="Windows Live" clId="Web-{EB50CC2E-B811-41F6-9A1E-D83AE3067251}" dt="2020-08-16T06:17:07.281" v="217" actId="1076"/>
          <ac:spMkLst>
            <pc:docMk/>
            <pc:sldMk cId="3197196025" sldId="340"/>
            <ac:spMk id="12" creationId="{588FD796-ABF1-4F33-81A5-97DA649A26CD}"/>
          </ac:spMkLst>
        </pc:spChg>
        <pc:picChg chg="add mod">
          <ac:chgData name="am i who" userId="4b6389a2c128101d" providerId="Windows Live" clId="Web-{EB50CC2E-B811-41F6-9A1E-D83AE3067251}" dt="2020-08-16T06:18:09.421" v="226" actId="1076"/>
          <ac:picMkLst>
            <pc:docMk/>
            <pc:sldMk cId="3197196025" sldId="340"/>
            <ac:picMk id="4" creationId="{313BB681-6C85-4902-8A6A-0FDD8EDDB913}"/>
          </ac:picMkLst>
        </pc:picChg>
        <pc:picChg chg="del mod">
          <ac:chgData name="am i who" userId="4b6389a2c128101d" providerId="Windows Live" clId="Web-{EB50CC2E-B811-41F6-9A1E-D83AE3067251}" dt="2020-08-16T06:17:55.265" v="220"/>
          <ac:picMkLst>
            <pc:docMk/>
            <pc:sldMk cId="3197196025" sldId="34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8:09.517" v="227" actId="1076"/>
          <ac:picMkLst>
            <pc:docMk/>
            <pc:sldMk cId="3197196025" sldId="34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7:07.234" v="215" actId="1076"/>
          <ac:picMkLst>
            <pc:docMk/>
            <pc:sldMk cId="3197196025" sldId="340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23.218" v="207" actId="1076"/>
          <ac:picMkLst>
            <pc:docMk/>
            <pc:sldMk cId="3197196025" sldId="340"/>
            <ac:picMk id="10" creationId="{11ABFA27-57CE-4346-B592-2D182A305559}"/>
          </ac:picMkLst>
        </pc:picChg>
      </pc:sldChg>
      <pc:sldChg chg="add replId">
        <pc:chgData name="am i who" userId="4b6389a2c128101d" providerId="Windows Live" clId="Web-{EB50CC2E-B811-41F6-9A1E-D83AE3067251}" dt="2020-08-16T06:18:21.625" v="228"/>
        <pc:sldMkLst>
          <pc:docMk/>
          <pc:sldMk cId="1098497790" sldId="341"/>
        </pc:sldMkLst>
      </pc:sldChg>
    </pc:docChg>
  </pc:docChgLst>
  <pc:docChgLst>
    <pc:chgData name="am i who" userId="4b6389a2c128101d" providerId="Windows Live" clId="Web-{90EE85C4-DE70-4FB9-8B5A-DBC1666E84E4}"/>
    <pc:docChg chg="modSld">
      <pc:chgData name="am i who" userId="4b6389a2c128101d" providerId="Windows Live" clId="Web-{90EE85C4-DE70-4FB9-8B5A-DBC1666E84E4}" dt="2020-08-15T14:23:30.138" v="2" actId="20577"/>
      <pc:docMkLst>
        <pc:docMk/>
      </pc:docMkLst>
      <pc:sldChg chg="modSp">
        <pc:chgData name="am i who" userId="4b6389a2c128101d" providerId="Windows Live" clId="Web-{90EE85C4-DE70-4FB9-8B5A-DBC1666E84E4}" dt="2020-08-15T14:23:29.622" v="0" actId="20577"/>
        <pc:sldMkLst>
          <pc:docMk/>
          <pc:sldMk cId="2999572607" sldId="280"/>
        </pc:sldMkLst>
        <pc:spChg chg="mod">
          <ac:chgData name="am i who" userId="4b6389a2c128101d" providerId="Windows Live" clId="Web-{90EE85C4-DE70-4FB9-8B5A-DBC1666E84E4}" dt="2020-08-15T14:23:29.622" v="0" actId="20577"/>
          <ac:spMkLst>
            <pc:docMk/>
            <pc:sldMk cId="2999572607" sldId="280"/>
            <ac:spMk id="9" creationId="{87CA08AB-2A77-4A66-AD9F-2F1408C0FDE3}"/>
          </ac:spMkLst>
        </pc:spChg>
      </pc:sldChg>
    </pc:docChg>
  </pc:docChgLst>
  <pc:docChgLst>
    <pc:chgData name="am i who" userId="4b6389a2c128101d" providerId="Windows Live" clId="Web-{F16BD528-1B07-4158-BFA6-308D4DED56AA}"/>
    <pc:docChg chg="modSld">
      <pc:chgData name="am i who" userId="4b6389a2c128101d" providerId="Windows Live" clId="Web-{F16BD528-1B07-4158-BFA6-308D4DED56AA}" dt="2020-08-05T23:52:06.612" v="2" actId="1076"/>
      <pc:docMkLst>
        <pc:docMk/>
      </pc:docMkLst>
      <pc:sldChg chg="modSp">
        <pc:chgData name="am i who" userId="4b6389a2c128101d" providerId="Windows Live" clId="Web-{F16BD528-1B07-4158-BFA6-308D4DED56AA}" dt="2020-08-05T23:52:06.612" v="2" actId="1076"/>
        <pc:sldMkLst>
          <pc:docMk/>
          <pc:sldMk cId="2999572607" sldId="280"/>
        </pc:sldMkLst>
        <pc:picChg chg="mod">
          <ac:chgData name="am i who" userId="4b6389a2c128101d" providerId="Windows Live" clId="Web-{F16BD528-1B07-4158-BFA6-308D4DED56AA}" dt="2020-08-05T23:52:06.612" v="2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71322B54-6C4F-4BC3-B430-F7DB262EAC54}"/>
    <pc:docChg chg="addSld modSld addMainMaster">
      <pc:chgData name="am i who" userId="4b6389a2c128101d" providerId="Windows Live" clId="Web-{71322B54-6C4F-4BC3-B430-F7DB262EAC54}" dt="2020-08-16T05:14:17.697" v="131"/>
      <pc:docMkLst>
        <pc:docMk/>
      </pc:docMkLst>
      <pc:sldChg chg="modSp">
        <pc:chgData name="am i who" userId="4b6389a2c128101d" providerId="Windows Live" clId="Web-{71322B54-6C4F-4BC3-B430-F7DB262EAC54}" dt="2020-08-16T04:53:25.658" v="93" actId="20577"/>
        <pc:sldMkLst>
          <pc:docMk/>
          <pc:sldMk cId="2486507334" sldId="308"/>
        </pc:sldMkLst>
        <pc:spChg chg="mod">
          <ac:chgData name="am i who" userId="4b6389a2c128101d" providerId="Windows Live" clId="Web-{71322B54-6C4F-4BC3-B430-F7DB262EAC54}" dt="2020-08-16T04:53:25.658" v="9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add replId">
        <pc:chgData name="am i who" userId="4b6389a2c128101d" providerId="Windows Live" clId="Web-{71322B54-6C4F-4BC3-B430-F7DB262EAC54}" dt="2020-08-16T04:29:08.007" v="30" actId="1076"/>
        <pc:sldMkLst>
          <pc:docMk/>
          <pc:sldMk cId="2161251842" sldId="324"/>
        </pc:sldMkLst>
        <pc:spChg chg="mod">
          <ac:chgData name="am i who" userId="4b6389a2c128101d" providerId="Windows Live" clId="Web-{71322B54-6C4F-4BC3-B430-F7DB262EAC54}" dt="2020-08-16T04:29:08.007" v="30" actId="1076"/>
          <ac:spMkLst>
            <pc:docMk/>
            <pc:sldMk cId="2161251842" sldId="32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71322B54-6C4F-4BC3-B430-F7DB262EAC54}" dt="2020-08-16T04:44:55.951" v="49" actId="1076"/>
        <pc:sldMkLst>
          <pc:docMk/>
          <pc:sldMk cId="2589303959" sldId="325"/>
        </pc:sldMkLst>
        <pc:spChg chg="mod">
          <ac:chgData name="am i who" userId="4b6389a2c128101d" providerId="Windows Live" clId="Web-{71322B54-6C4F-4BC3-B430-F7DB262EAC54}" dt="2020-08-16T04:42:41.591" v="36" actId="20577"/>
          <ac:spMkLst>
            <pc:docMk/>
            <pc:sldMk cId="2589303959" sldId="325"/>
            <ac:spMk id="2" creationId="{00000000-0000-0000-0000-000000000000}"/>
          </ac:spMkLst>
        </pc:spChg>
        <pc:spChg chg="add mod">
          <ac:chgData name="am i who" userId="4b6389a2c128101d" providerId="Windows Live" clId="Web-{71322B54-6C4F-4BC3-B430-F7DB262EAC54}" dt="2020-08-16T04:43:18.935" v="43" actId="1076"/>
          <ac:spMkLst>
            <pc:docMk/>
            <pc:sldMk cId="2589303959" sldId="325"/>
            <ac:spMk id="4" creationId="{84D4F28A-6E6A-41EA-B722-7161B9535504}"/>
          </ac:spMkLst>
        </pc:spChg>
        <pc:spChg chg="del">
          <ac:chgData name="am i who" userId="4b6389a2c128101d" providerId="Windows Live" clId="Web-{71322B54-6C4F-4BC3-B430-F7DB262EAC54}" dt="2020-08-16T04:42:41.669" v="40"/>
          <ac:spMkLst>
            <pc:docMk/>
            <pc:sldMk cId="2589303959" sldId="325"/>
            <ac:spMk id="6" creationId="{7B3E2707-C24B-4F01-B220-A8EF493B7BD3}"/>
          </ac:spMkLst>
        </pc:spChg>
        <pc:picChg chg="del">
          <ac:chgData name="am i who" userId="4b6389a2c128101d" providerId="Windows Live" clId="Web-{71322B54-6C4F-4BC3-B430-F7DB262EAC54}" dt="2020-08-16T04:42:41.653" v="39"/>
          <ac:picMkLst>
            <pc:docMk/>
            <pc:sldMk cId="2589303959" sldId="325"/>
            <ac:picMk id="3" creationId="{93070A77-39F8-4830-A49C-18F63A132B2D}"/>
          </ac:picMkLst>
        </pc:picChg>
        <pc:picChg chg="add del mod">
          <ac:chgData name="am i who" userId="4b6389a2c128101d" providerId="Windows Live" clId="Web-{71322B54-6C4F-4BC3-B430-F7DB262EAC54}" dt="2020-08-16T04:43:34.341" v="45"/>
          <ac:picMkLst>
            <pc:docMk/>
            <pc:sldMk cId="2589303959" sldId="325"/>
            <ac:picMk id="7" creationId="{FDCD8E0B-2130-4BFE-A451-534FAD94E839}"/>
          </ac:picMkLst>
        </pc:picChg>
        <pc:picChg chg="add mod">
          <ac:chgData name="am i who" userId="4b6389a2c128101d" providerId="Windows Live" clId="Web-{71322B54-6C4F-4BC3-B430-F7DB262EAC54}" dt="2020-08-16T04:44:55.951" v="49" actId="1076"/>
          <ac:picMkLst>
            <pc:docMk/>
            <pc:sldMk cId="2589303959" sldId="325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4:51:08.188" v="90" actId="1076"/>
        <pc:sldMkLst>
          <pc:docMk/>
          <pc:sldMk cId="1871369506" sldId="326"/>
        </pc:sldMkLst>
        <pc:spChg chg="mod">
          <ac:chgData name="am i who" userId="4b6389a2c128101d" providerId="Windows Live" clId="Web-{71322B54-6C4F-4BC3-B430-F7DB262EAC54}" dt="2020-08-16T04:51:07.969" v="87" actId="1076"/>
          <ac:spMkLst>
            <pc:docMk/>
            <pc:sldMk cId="1871369506" sldId="326"/>
            <ac:spMk id="2" creationId="{00000000-0000-0000-0000-000000000000}"/>
          </ac:spMkLst>
        </pc:spChg>
        <pc:spChg chg="mod">
          <ac:chgData name="am i who" userId="4b6389a2c128101d" providerId="Windows Live" clId="Web-{71322B54-6C4F-4BC3-B430-F7DB262EAC54}" dt="2020-08-16T04:51:08.188" v="90" actId="1076"/>
          <ac:spMkLst>
            <pc:docMk/>
            <pc:sldMk cId="1871369506" sldId="326"/>
            <ac:spMk id="4" creationId="{84D4F28A-6E6A-41EA-B722-7161B9535504}"/>
          </ac:spMkLst>
        </pc:spChg>
        <pc:picChg chg="add mod">
          <ac:chgData name="am i who" userId="4b6389a2c128101d" providerId="Windows Live" clId="Web-{71322B54-6C4F-4BC3-B430-F7DB262EAC54}" dt="2020-08-16T04:51:08.157" v="89" actId="14100"/>
          <ac:picMkLst>
            <pc:docMk/>
            <pc:sldMk cId="1871369506" sldId="326"/>
            <ac:picMk id="3" creationId="{6ED67D7E-FBD4-43D0-BE2C-3FC57D880C3B}"/>
          </ac:picMkLst>
        </pc:picChg>
        <pc:picChg chg="del">
          <ac:chgData name="am i who" userId="4b6389a2c128101d" providerId="Windows Live" clId="Web-{71322B54-6C4F-4BC3-B430-F7DB262EAC54}" dt="2020-08-16T04:46:57.546" v="51"/>
          <ac:picMkLst>
            <pc:docMk/>
            <pc:sldMk cId="1871369506" sldId="326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5:02:25.193" v="109" actId="1076"/>
        <pc:sldMkLst>
          <pc:docMk/>
          <pc:sldMk cId="3462844787" sldId="327"/>
        </pc:sldMkLst>
        <pc:spChg chg="mod">
          <ac:chgData name="am i who" userId="4b6389a2c128101d" providerId="Windows Live" clId="Web-{71322B54-6C4F-4BC3-B430-F7DB262EAC54}" dt="2020-08-16T04:56:02.940" v="97" actId="20577"/>
          <ac:spMkLst>
            <pc:docMk/>
            <pc:sldMk cId="3462844787" sldId="327"/>
            <ac:spMk id="2" creationId="{00000000-0000-0000-0000-000000000000}"/>
          </ac:spMkLst>
        </pc:spChg>
        <pc:spChg chg="del">
          <ac:chgData name="am i who" userId="4b6389a2c128101d" providerId="Windows Live" clId="Web-{71322B54-6C4F-4BC3-B430-F7DB262EAC54}" dt="2020-08-16T04:56:28.721" v="101"/>
          <ac:spMkLst>
            <pc:docMk/>
            <pc:sldMk cId="3462844787" sldId="327"/>
            <ac:spMk id="4" creationId="{84D4F28A-6E6A-41EA-B722-7161B9535504}"/>
          </ac:spMkLst>
        </pc:spChg>
        <pc:picChg chg="del">
          <ac:chgData name="am i who" userId="4b6389a2c128101d" providerId="Windows Live" clId="Web-{71322B54-6C4F-4BC3-B430-F7DB262EAC54}" dt="2020-08-16T04:56:01.596" v="96"/>
          <ac:picMkLst>
            <pc:docMk/>
            <pc:sldMk cId="3462844787" sldId="327"/>
            <ac:picMk id="3" creationId="{6ED67D7E-FBD4-43D0-BE2C-3FC57D880C3B}"/>
          </ac:picMkLst>
        </pc:picChg>
        <pc:picChg chg="add mod">
          <ac:chgData name="am i who" userId="4b6389a2c128101d" providerId="Windows Live" clId="Web-{71322B54-6C4F-4BC3-B430-F7DB262EAC54}" dt="2020-08-16T05:02:25.193" v="109" actId="1076"/>
          <ac:picMkLst>
            <pc:docMk/>
            <pc:sldMk cId="3462844787" sldId="327"/>
            <ac:picMk id="6" creationId="{E6E1E809-4021-4289-A66A-44F65C9F90BE}"/>
          </ac:picMkLst>
        </pc:picChg>
      </pc:sldChg>
      <pc:sldChg chg="delSp add">
        <pc:chgData name="am i who" userId="4b6389a2c128101d" providerId="Windows Live" clId="Web-{71322B54-6C4F-4BC3-B430-F7DB262EAC54}" dt="2020-08-16T05:04:45.647" v="121"/>
        <pc:sldMkLst>
          <pc:docMk/>
          <pc:sldMk cId="3683021430" sldId="328"/>
        </pc:sldMkLst>
        <pc:picChg chg="del">
          <ac:chgData name="am i who" userId="4b6389a2c128101d" providerId="Windows Live" clId="Web-{71322B54-6C4F-4BC3-B430-F7DB262EAC54}" dt="2020-08-16T05:04:45.647" v="121"/>
          <ac:picMkLst>
            <pc:docMk/>
            <pc:sldMk cId="3683021430" sldId="328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43.412" v="120"/>
        <pc:sldMkLst>
          <pc:docMk/>
          <pc:sldMk cId="2285131384" sldId="329"/>
        </pc:sldMkLst>
        <pc:picChg chg="del">
          <ac:chgData name="am i who" userId="4b6389a2c128101d" providerId="Windows Live" clId="Web-{71322B54-6C4F-4BC3-B430-F7DB262EAC54}" dt="2020-08-16T05:04:43.412" v="120"/>
          <ac:picMkLst>
            <pc:docMk/>
            <pc:sldMk cId="2285131384" sldId="329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6.850" v="119"/>
        <pc:sldMkLst>
          <pc:docMk/>
          <pc:sldMk cId="1381299109" sldId="330"/>
        </pc:sldMkLst>
        <pc:picChg chg="del">
          <ac:chgData name="am i who" userId="4b6389a2c128101d" providerId="Windows Live" clId="Web-{71322B54-6C4F-4BC3-B430-F7DB262EAC54}" dt="2020-08-16T05:04:36.850" v="119"/>
          <ac:picMkLst>
            <pc:docMk/>
            <pc:sldMk cId="1381299109" sldId="330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3.631" v="118"/>
        <pc:sldMkLst>
          <pc:docMk/>
          <pc:sldMk cId="1159696588" sldId="331"/>
        </pc:sldMkLst>
        <pc:picChg chg="del">
          <ac:chgData name="am i who" userId="4b6389a2c128101d" providerId="Windows Live" clId="Web-{71322B54-6C4F-4BC3-B430-F7DB262EAC54}" dt="2020-08-16T05:04:33.631" v="118"/>
          <ac:picMkLst>
            <pc:docMk/>
            <pc:sldMk cId="1159696588" sldId="331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0.193" v="117"/>
        <pc:sldMkLst>
          <pc:docMk/>
          <pc:sldMk cId="1202792927" sldId="332"/>
        </pc:sldMkLst>
        <pc:picChg chg="del">
          <ac:chgData name="am i who" userId="4b6389a2c128101d" providerId="Windows Live" clId="Web-{71322B54-6C4F-4BC3-B430-F7DB262EAC54}" dt="2020-08-16T05:04:30.193" v="117"/>
          <ac:picMkLst>
            <pc:docMk/>
            <pc:sldMk cId="1202792927" sldId="332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27.631" v="116"/>
        <pc:sldMkLst>
          <pc:docMk/>
          <pc:sldMk cId="2235867670" sldId="333"/>
        </pc:sldMkLst>
        <pc:picChg chg="del">
          <ac:chgData name="am i who" userId="4b6389a2c128101d" providerId="Windows Live" clId="Web-{71322B54-6C4F-4BC3-B430-F7DB262EAC54}" dt="2020-08-16T05:04:27.631" v="116"/>
          <ac:picMkLst>
            <pc:docMk/>
            <pc:sldMk cId="2235867670" sldId="333"/>
            <ac:picMk id="4" creationId="{00000000-0000-0000-0000-000000000000}"/>
          </ac:picMkLst>
        </pc:picChg>
      </pc:sldChg>
      <pc:sldChg chg="modSp add replId">
        <pc:chgData name="am i who" userId="4b6389a2c128101d" providerId="Windows Live" clId="Web-{71322B54-6C4F-4BC3-B430-F7DB262EAC54}" dt="2020-08-16T05:05:50.288" v="129" actId="1076"/>
        <pc:sldMkLst>
          <pc:docMk/>
          <pc:sldMk cId="3939361673" sldId="334"/>
        </pc:sldMkLst>
        <pc:spChg chg="mod">
          <ac:chgData name="am i who" userId="4b6389a2c128101d" providerId="Windows Live" clId="Web-{71322B54-6C4F-4BC3-B430-F7DB262EAC54}" dt="2020-08-16T05:05:50.288" v="129" actId="1076"/>
          <ac:spMkLst>
            <pc:docMk/>
            <pc:sldMk cId="3939361673" sldId="334"/>
            <ac:spMk id="6" creationId="{D966A813-E740-4871-8845-7893B6D28E27}"/>
          </ac:spMkLst>
        </pc:spChg>
      </pc:sldChg>
      <pc:sldChg chg="delSp add replId">
        <pc:chgData name="am i who" userId="4b6389a2c128101d" providerId="Windows Live" clId="Web-{71322B54-6C4F-4BC3-B430-F7DB262EAC54}" dt="2020-08-16T05:14:17.697" v="131"/>
        <pc:sldMkLst>
          <pc:docMk/>
          <pc:sldMk cId="3648762165" sldId="335"/>
        </pc:sldMkLst>
        <pc:picChg chg="del">
          <ac:chgData name="am i who" userId="4b6389a2c128101d" providerId="Windows Live" clId="Web-{71322B54-6C4F-4BC3-B430-F7DB262EAC54}" dt="2020-08-16T05:14:17.697" v="131"/>
          <ac:picMkLst>
            <pc:docMk/>
            <pc:sldMk cId="3648762165" sldId="335"/>
            <ac:picMk id="6" creationId="{E6E1E809-4021-4289-A66A-44F65C9F90BE}"/>
          </ac:picMkLst>
        </pc:picChg>
      </pc:sldChg>
      <pc:sldMasterChg chg="add addSldLayout">
        <pc:chgData name="am i who" userId="4b6389a2c128101d" providerId="Windows Live" clId="Web-{71322B54-6C4F-4BC3-B430-F7DB262EAC54}" dt="2020-08-16T05:02:48.818" v="110"/>
        <pc:sldMasterMkLst>
          <pc:docMk/>
          <pc:sldMasterMk cId="0" sldId="2147483648"/>
        </pc:sldMasterMkLst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m i who" userId="4b6389a2c128101d" providerId="Windows Live" clId="Web-{5EC9D510-0A2B-4692-A018-2388A3F8641B}"/>
    <pc:docChg chg="addSld delSld modSld sldOrd addMainMaster">
      <pc:chgData name="am i who" userId="4b6389a2c128101d" providerId="Windows Live" clId="Web-{5EC9D510-0A2B-4692-A018-2388A3F8641B}" dt="2020-08-05T12:53:50.062" v="2356" actId="1076"/>
      <pc:docMkLst>
        <pc:docMk/>
      </pc:docMkLst>
      <pc:sldChg chg="del">
        <pc:chgData name="am i who" userId="4b6389a2c128101d" providerId="Windows Live" clId="Web-{5EC9D510-0A2B-4692-A018-2388A3F8641B}" dt="2020-08-05T10:50:33.651" v="1071"/>
        <pc:sldMkLst>
          <pc:docMk/>
          <pc:sldMk cId="2243163688" sldId="257"/>
        </pc:sldMkLst>
      </pc:sldChg>
      <pc:sldChg chg="addSp delSp modSp ord">
        <pc:chgData name="am i who" userId="4b6389a2c128101d" providerId="Windows Live" clId="Web-{5EC9D510-0A2B-4692-A018-2388A3F8641B}" dt="2020-08-05T11:50:19.335" v="1603" actId="20577"/>
        <pc:sldMkLst>
          <pc:docMk/>
          <pc:sldMk cId="2219906467" sldId="259"/>
        </pc:sldMkLst>
        <pc:spChg chg="add del mod">
          <ac:chgData name="am i who" userId="4b6389a2c128101d" providerId="Windows Live" clId="Web-{5EC9D510-0A2B-4692-A018-2388A3F8641B}" dt="2020-08-05T11:49:55.256" v="1602"/>
          <ac:spMkLst>
            <pc:docMk/>
            <pc:sldMk cId="2219906467" sldId="259"/>
            <ac:spMk id="3" creationId="{27F11916-8D43-449C-A9E6-7849EF4C263A}"/>
          </ac:spMkLst>
        </pc:spChg>
        <pc:spChg chg="add del">
          <ac:chgData name="am i who" userId="4b6389a2c128101d" providerId="Windows Live" clId="Web-{5EC9D510-0A2B-4692-A018-2388A3F8641B}" dt="2020-08-05T10:30:09.322" v="595"/>
          <ac:spMkLst>
            <pc:docMk/>
            <pc:sldMk cId="2219906467" sldId="259"/>
            <ac:spMk id="4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30:03.572" v="594"/>
          <ac:spMkLst>
            <pc:docMk/>
            <pc:sldMk cId="2219906467" sldId="259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1:50:19.335" v="1603" actId="20577"/>
          <ac:spMkLst>
            <pc:docMk/>
            <pc:sldMk cId="2219906467" sldId="259"/>
            <ac:spMk id="7" creationId="{00000000-0000-0000-0000-000000000000}"/>
          </ac:spMkLst>
        </pc:spChg>
      </pc:sldChg>
      <pc:sldChg chg="delSp">
        <pc:chgData name="am i who" userId="4b6389a2c128101d" providerId="Windows Live" clId="Web-{5EC9D510-0A2B-4692-A018-2388A3F8641B}" dt="2020-08-05T10:31:02.544" v="606"/>
        <pc:sldMkLst>
          <pc:docMk/>
          <pc:sldMk cId="3849473654" sldId="262"/>
        </pc:sldMkLst>
        <pc:spChg chg="del">
          <ac:chgData name="am i who" userId="4b6389a2c128101d" providerId="Windows Live" clId="Web-{5EC9D510-0A2B-4692-A018-2388A3F8641B}" dt="2020-08-05T10:31:02.544" v="606"/>
          <ac:spMkLst>
            <pc:docMk/>
            <pc:sldMk cId="3849473654" sldId="262"/>
            <ac:spMk id="4" creationId="{00000000-0000-0000-0000-000000000000}"/>
          </ac:spMkLst>
        </pc:spChg>
      </pc:sldChg>
      <pc:sldChg chg="addSp delSp modSp add del">
        <pc:chgData name="am i who" userId="4b6389a2c128101d" providerId="Windows Live" clId="Web-{5EC9D510-0A2B-4692-A018-2388A3F8641B}" dt="2020-08-05T10:02:06.720" v="63"/>
        <pc:sldMkLst>
          <pc:docMk/>
          <pc:sldMk cId="2109944420" sldId="263"/>
        </pc:sldMkLst>
        <pc:spChg chg="mod">
          <ac:chgData name="am i who" userId="4b6389a2c128101d" providerId="Windows Live" clId="Web-{5EC9D510-0A2B-4692-A018-2388A3F8641B}" dt="2020-08-05T10:01:02.951" v="41" actId="20577"/>
          <ac:spMkLst>
            <pc:docMk/>
            <pc:sldMk cId="2109944420" sldId="263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02" v="44" actId="1076"/>
          <ac:spMkLst>
            <pc:docMk/>
            <pc:sldMk cId="2109944420" sldId="263"/>
            <ac:spMk id="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17" v="45" actId="1076"/>
          <ac:spMkLst>
            <pc:docMk/>
            <pc:sldMk cId="2109944420" sldId="26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33" v="46" actId="1076"/>
          <ac:spMkLst>
            <pc:docMk/>
            <pc:sldMk cId="2109944420" sldId="263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48" v="47" actId="1076"/>
          <ac:spMkLst>
            <pc:docMk/>
            <pc:sldMk cId="2109944420" sldId="263"/>
            <ac:spMk id="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64" v="48" actId="1076"/>
          <ac:spMkLst>
            <pc:docMk/>
            <pc:sldMk cId="2109944420" sldId="263"/>
            <ac:spMk id="7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80" v="49" actId="1076"/>
          <ac:spMkLst>
            <pc:docMk/>
            <pc:sldMk cId="2109944420" sldId="263"/>
            <ac:spMk id="8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95" v="50" actId="1076"/>
          <ac:spMkLst>
            <pc:docMk/>
            <pc:sldMk cId="2109944420" sldId="263"/>
            <ac:spMk id="9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13" v="51" actId="1076"/>
          <ac:spMkLst>
            <pc:docMk/>
            <pc:sldMk cId="2109944420" sldId="263"/>
            <ac:spMk id="10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27" v="52" actId="1076"/>
          <ac:spMkLst>
            <pc:docMk/>
            <pc:sldMk cId="2109944420" sldId="263"/>
            <ac:spMk id="11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42" v="53" actId="1076"/>
          <ac:spMkLst>
            <pc:docMk/>
            <pc:sldMk cId="2109944420" sldId="263"/>
            <ac:spMk id="1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58" v="54" actId="1076"/>
          <ac:spMkLst>
            <pc:docMk/>
            <pc:sldMk cId="2109944420" sldId="263"/>
            <ac:spMk id="1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75" v="55" actId="1076"/>
          <ac:spMkLst>
            <pc:docMk/>
            <pc:sldMk cId="2109944420" sldId="263"/>
            <ac:spMk id="1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89" v="56" actId="1076"/>
          <ac:spMkLst>
            <pc:docMk/>
            <pc:sldMk cId="2109944420" sldId="263"/>
            <ac:spMk id="1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05" v="57" actId="1076"/>
          <ac:spMkLst>
            <pc:docMk/>
            <pc:sldMk cId="2109944420" sldId="263"/>
            <ac:spMk id="1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20" v="58" actId="1076"/>
          <ac:spMkLst>
            <pc:docMk/>
            <pc:sldMk cId="2109944420" sldId="263"/>
            <ac:spMk id="17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01:35.219" v="62"/>
          <ac:spMkLst>
            <pc:docMk/>
            <pc:sldMk cId="2109944420" sldId="263"/>
            <ac:spMk id="19" creationId="{1EE97CE7-A01E-43DD-83A2-7BEF7CC6B170}"/>
          </ac:spMkLst>
        </pc:spChg>
        <pc:spChg chg="add del">
          <ac:chgData name="am i who" userId="4b6389a2c128101d" providerId="Windows Live" clId="Web-{5EC9D510-0A2B-4692-A018-2388A3F8641B}" dt="2020-08-05T10:01:35.219" v="61"/>
          <ac:spMkLst>
            <pc:docMk/>
            <pc:sldMk cId="2109944420" sldId="263"/>
            <ac:spMk id="21" creationId="{B77D6D07-684F-4FA6-9050-F7DA3DCF0A6E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12.119" v="596"/>
        <pc:sldMkLst>
          <pc:docMk/>
          <pc:sldMk cId="4057961244" sldId="263"/>
        </pc:sldMkLst>
        <pc:spChg chg="mod">
          <ac:chgData name="am i who" userId="4b6389a2c128101d" providerId="Windows Live" clId="Web-{5EC9D510-0A2B-4692-A018-2388A3F8641B}" dt="2020-08-05T10:02:30.424" v="95" actId="20577"/>
          <ac:spMkLst>
            <pc:docMk/>
            <pc:sldMk cId="4057961244" sldId="26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12.119" v="596"/>
          <ac:spMkLst>
            <pc:docMk/>
            <pc:sldMk cId="4057961244" sldId="263"/>
            <ac:spMk id="4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0:02:38.021" v="99"/>
          <ac:spMkLst>
            <pc:docMk/>
            <pc:sldMk cId="4057961244" sldId="263"/>
            <ac:spMk id="6" creationId="{66C670D2-B96C-4D78-97AA-00E16B951ADF}"/>
          </ac:spMkLst>
        </pc:spChg>
        <pc:spChg chg="del">
          <ac:chgData name="am i who" userId="4b6389a2c128101d" providerId="Windows Live" clId="Web-{5EC9D510-0A2B-4692-A018-2388A3F8641B}" dt="2020-08-05T10:02:35.065" v="98"/>
          <ac:spMkLst>
            <pc:docMk/>
            <pc:sldMk cId="4057961244" sldId="263"/>
            <ac:spMk id="7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2:51.597" v="101" actId="1076"/>
          <ac:spMkLst>
            <pc:docMk/>
            <pc:sldMk cId="4057961244" sldId="263"/>
            <ac:spMk id="8" creationId="{17EE471B-AB6E-4A57-BE49-FB0A174B6F57}"/>
          </ac:spMkLst>
        </pc:spChg>
        <pc:spChg chg="add del mod">
          <ac:chgData name="am i who" userId="4b6389a2c128101d" providerId="Windows Live" clId="Web-{5EC9D510-0A2B-4692-A018-2388A3F8641B}" dt="2020-08-05T10:03:26.615" v="129"/>
          <ac:spMkLst>
            <pc:docMk/>
            <pc:sldMk cId="4057961244" sldId="263"/>
            <ac:spMk id="9" creationId="{8718630E-4040-4BDA-A6DB-4988D997D425}"/>
          </ac:spMkLst>
        </pc:spChg>
        <pc:spChg chg="add del mod">
          <ac:chgData name="am i who" userId="4b6389a2c128101d" providerId="Windows Live" clId="Web-{5EC9D510-0A2B-4692-A018-2388A3F8641B}" dt="2020-08-05T10:03:26.615" v="128"/>
          <ac:spMkLst>
            <pc:docMk/>
            <pc:sldMk cId="4057961244" sldId="263"/>
            <ac:spMk id="10" creationId="{7C5AC243-CFFD-4729-9664-6D30D1B5705E}"/>
          </ac:spMkLst>
        </pc:spChg>
        <pc:spChg chg="add del mod">
          <ac:chgData name="am i who" userId="4b6389a2c128101d" providerId="Windows Live" clId="Web-{5EC9D510-0A2B-4692-A018-2388A3F8641B}" dt="2020-08-05T10:03:53.976" v="141" actId="20577"/>
          <ac:spMkLst>
            <pc:docMk/>
            <pc:sldMk cId="4057961244" sldId="263"/>
            <ac:spMk id="11" creationId="{62806302-5C08-4EC4-AECD-376635282C13}"/>
          </ac:spMkLst>
        </pc:spChg>
        <pc:spChg chg="add del mod">
          <ac:chgData name="am i who" userId="4b6389a2c128101d" providerId="Windows Live" clId="Web-{5EC9D510-0A2B-4692-A018-2388A3F8641B}" dt="2020-08-05T10:03:26.615" v="127"/>
          <ac:spMkLst>
            <pc:docMk/>
            <pc:sldMk cId="4057961244" sldId="263"/>
            <ac:spMk id="12" creationId="{459601AE-442F-43A0-978C-97463F9934BE}"/>
          </ac:spMkLst>
        </pc:spChg>
        <pc:spChg chg="add del mod">
          <ac:chgData name="am i who" userId="4b6389a2c128101d" providerId="Windows Live" clId="Web-{5EC9D510-0A2B-4692-A018-2388A3F8641B}" dt="2020-08-05T10:03:26.615" v="126"/>
          <ac:spMkLst>
            <pc:docMk/>
            <pc:sldMk cId="4057961244" sldId="263"/>
            <ac:spMk id="13" creationId="{BAB69268-A041-4129-A6CE-7D8E1092F9CC}"/>
          </ac:spMkLst>
        </pc:spChg>
        <pc:spChg chg="add mod">
          <ac:chgData name="am i who" userId="4b6389a2c128101d" providerId="Windows Live" clId="Web-{5EC9D510-0A2B-4692-A018-2388A3F8641B}" dt="2020-08-05T10:02:51.707" v="107" actId="1076"/>
          <ac:spMkLst>
            <pc:docMk/>
            <pc:sldMk cId="4057961244" sldId="263"/>
            <ac:spMk id="14" creationId="{175A70CA-EBEB-4841-9881-902D8D78E1D9}"/>
          </ac:spMkLst>
        </pc:spChg>
        <pc:spChg chg="add del mod">
          <ac:chgData name="am i who" userId="4b6389a2c128101d" providerId="Windows Live" clId="Web-{5EC9D510-0A2B-4692-A018-2388A3F8641B}" dt="2020-08-05T10:03:26.615" v="125"/>
          <ac:spMkLst>
            <pc:docMk/>
            <pc:sldMk cId="4057961244" sldId="263"/>
            <ac:spMk id="15" creationId="{30286EEC-E648-4B53-951C-722DC83A9078}"/>
          </ac:spMkLst>
        </pc:spChg>
        <pc:spChg chg="add del mod">
          <ac:chgData name="am i who" userId="4b6389a2c128101d" providerId="Windows Live" clId="Web-{5EC9D510-0A2B-4692-A018-2388A3F8641B}" dt="2020-08-05T10:03:26.615" v="124"/>
          <ac:spMkLst>
            <pc:docMk/>
            <pc:sldMk cId="4057961244" sldId="263"/>
            <ac:spMk id="16" creationId="{4E861005-E049-4D89-B2DD-8542ABF881B2}"/>
          </ac:spMkLst>
        </pc:spChg>
        <pc:spChg chg="add mod">
          <ac:chgData name="am i who" userId="4b6389a2c128101d" providerId="Windows Live" clId="Web-{5EC9D510-0A2B-4692-A018-2388A3F8641B}" dt="2020-08-05T10:02:51.769" v="110" actId="1076"/>
          <ac:spMkLst>
            <pc:docMk/>
            <pc:sldMk cId="4057961244" sldId="263"/>
            <ac:spMk id="17" creationId="{D4527BC2-5ADF-4FFF-9E3D-2407F69D49C7}"/>
          </ac:spMkLst>
        </pc:spChg>
        <pc:spChg chg="add del mod">
          <ac:chgData name="am i who" userId="4b6389a2c128101d" providerId="Windows Live" clId="Web-{5EC9D510-0A2B-4692-A018-2388A3F8641B}" dt="2020-08-05T10:03:26.615" v="123"/>
          <ac:spMkLst>
            <pc:docMk/>
            <pc:sldMk cId="4057961244" sldId="263"/>
            <ac:spMk id="18" creationId="{B41EBEE0-079B-4BE6-A530-D9D4C1F074B4}"/>
          </ac:spMkLst>
        </pc:spChg>
        <pc:spChg chg="add del mod">
          <ac:chgData name="am i who" userId="4b6389a2c128101d" providerId="Windows Live" clId="Web-{5EC9D510-0A2B-4692-A018-2388A3F8641B}" dt="2020-08-05T10:03:26.615" v="122"/>
          <ac:spMkLst>
            <pc:docMk/>
            <pc:sldMk cId="4057961244" sldId="263"/>
            <ac:spMk id="19" creationId="{31EDBCF6-B774-4DF7-BF35-7E41E2512F3B}"/>
          </ac:spMkLst>
        </pc:spChg>
        <pc:spChg chg="add del mod">
          <ac:chgData name="am i who" userId="4b6389a2c128101d" providerId="Windows Live" clId="Web-{5EC9D510-0A2B-4692-A018-2388A3F8641B}" dt="2020-08-05T10:03:26.615" v="121"/>
          <ac:spMkLst>
            <pc:docMk/>
            <pc:sldMk cId="4057961244" sldId="263"/>
            <ac:spMk id="20" creationId="{1BB55EBA-E062-477B-99B9-9E937243F42E}"/>
          </ac:spMkLst>
        </pc:spChg>
        <pc:spChg chg="add del mod">
          <ac:chgData name="am i who" userId="4b6389a2c128101d" providerId="Windows Live" clId="Web-{5EC9D510-0A2B-4692-A018-2388A3F8641B}" dt="2020-08-05T10:03:26.615" v="120"/>
          <ac:spMkLst>
            <pc:docMk/>
            <pc:sldMk cId="4057961244" sldId="263"/>
            <ac:spMk id="21" creationId="{B974DD52-BF35-4579-9E52-2F7997E6C25C}"/>
          </ac:spMkLst>
        </pc:spChg>
        <pc:spChg chg="add del mod">
          <ac:chgData name="am i who" userId="4b6389a2c128101d" providerId="Windows Live" clId="Web-{5EC9D510-0A2B-4692-A018-2388A3F8641B}" dt="2020-08-05T10:03:26.615" v="119"/>
          <ac:spMkLst>
            <pc:docMk/>
            <pc:sldMk cId="4057961244" sldId="263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4.403" v="597"/>
        <pc:sldMkLst>
          <pc:docMk/>
          <pc:sldMk cId="2073256107" sldId="264"/>
        </pc:sldMkLst>
        <pc:spChg chg="del">
          <ac:chgData name="am i who" userId="4b6389a2c128101d" providerId="Windows Live" clId="Web-{5EC9D510-0A2B-4692-A018-2388A3F8641B}" dt="2020-08-05T10:30:14.403" v="597"/>
          <ac:spMkLst>
            <pc:docMk/>
            <pc:sldMk cId="2073256107" sldId="264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2.633" v="152"/>
          <ac:spMkLst>
            <pc:docMk/>
            <pc:sldMk cId="2073256107" sldId="264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4:02.633" v="151"/>
          <ac:spMkLst>
            <pc:docMk/>
            <pc:sldMk cId="2073256107" sldId="264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2.633" v="150"/>
          <ac:spMkLst>
            <pc:docMk/>
            <pc:sldMk cId="2073256107" sldId="264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4:02.633" v="149"/>
          <ac:spMkLst>
            <pc:docMk/>
            <pc:sldMk cId="2073256107" sldId="264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4:02.633" v="148"/>
          <ac:spMkLst>
            <pc:docMk/>
            <pc:sldMk cId="2073256107" sldId="264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2.617" v="147"/>
          <ac:spMkLst>
            <pc:docMk/>
            <pc:sldMk cId="2073256107" sldId="264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4:02.617" v="146"/>
          <ac:spMkLst>
            <pc:docMk/>
            <pc:sldMk cId="2073256107" sldId="264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2.617" v="145"/>
          <ac:spMkLst>
            <pc:docMk/>
            <pc:sldMk cId="2073256107" sldId="264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4:02.617" v="144"/>
          <ac:spMkLst>
            <pc:docMk/>
            <pc:sldMk cId="2073256107" sldId="264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8.354" v="598"/>
        <pc:sldMkLst>
          <pc:docMk/>
          <pc:sldMk cId="1912655741" sldId="265"/>
        </pc:sldMkLst>
        <pc:spChg chg="del">
          <ac:chgData name="am i who" userId="4b6389a2c128101d" providerId="Windows Live" clId="Web-{5EC9D510-0A2B-4692-A018-2388A3F8641B}" dt="2020-08-05T10:30:18.354" v="598"/>
          <ac:spMkLst>
            <pc:docMk/>
            <pc:sldMk cId="1912655741" sldId="265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9.367" v="156"/>
          <ac:spMkLst>
            <pc:docMk/>
            <pc:sldMk cId="1912655741" sldId="265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9.367" v="155"/>
          <ac:spMkLst>
            <pc:docMk/>
            <pc:sldMk cId="1912655741" sldId="265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9.351" v="154"/>
          <ac:spMkLst>
            <pc:docMk/>
            <pc:sldMk cId="1912655741" sldId="265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9.351" v="153"/>
          <ac:spMkLst>
            <pc:docMk/>
            <pc:sldMk cId="1912655741" sldId="265"/>
            <ac:spMk id="20" creationId="{1BB55EBA-E062-477B-99B9-9E937243F42E}"/>
          </ac:spMkLst>
        </pc:spChg>
      </pc:sldChg>
      <pc:sldChg chg="delSp add replId">
        <pc:chgData name="am i who" userId="4b6389a2c128101d" providerId="Windows Live" clId="Web-{5EC9D510-0A2B-4692-A018-2388A3F8641B}" dt="2020-08-05T10:30:23.542" v="599"/>
        <pc:sldMkLst>
          <pc:docMk/>
          <pc:sldMk cId="3154985144" sldId="266"/>
        </pc:sldMkLst>
        <pc:spChg chg="del">
          <ac:chgData name="am i who" userId="4b6389a2c128101d" providerId="Windows Live" clId="Web-{5EC9D510-0A2B-4692-A018-2388A3F8641B}" dt="2020-08-05T10:30:23.542" v="599"/>
          <ac:spMkLst>
            <pc:docMk/>
            <pc:sldMk cId="3154985144" sldId="266"/>
            <ac:spMk id="4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1.168" v="600"/>
        <pc:sldMkLst>
          <pc:docMk/>
          <pc:sldMk cId="3073803895" sldId="267"/>
        </pc:sldMkLst>
        <pc:spChg chg="mod">
          <ac:chgData name="am i who" userId="4b6389a2c128101d" providerId="Windows Live" clId="Web-{5EC9D510-0A2B-4692-A018-2388A3F8641B}" dt="2020-08-05T10:06:05.654" v="164" actId="20577"/>
          <ac:spMkLst>
            <pc:docMk/>
            <pc:sldMk cId="3073803895" sldId="26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1.168" v="600"/>
          <ac:spMkLst>
            <pc:docMk/>
            <pc:sldMk cId="3073803895" sldId="267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6:21.827" v="181"/>
          <ac:spMkLst>
            <pc:docMk/>
            <pc:sldMk cId="3073803895" sldId="267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06:21.827" v="180"/>
          <ac:spMkLst>
            <pc:docMk/>
            <pc:sldMk cId="3073803895" sldId="267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6:21.827" v="179"/>
          <ac:spMkLst>
            <pc:docMk/>
            <pc:sldMk cId="3073803895" sldId="267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6:21.827" v="178"/>
          <ac:spMkLst>
            <pc:docMk/>
            <pc:sldMk cId="3073803895" sldId="267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06:21.812" v="177"/>
          <ac:spMkLst>
            <pc:docMk/>
            <pc:sldMk cId="3073803895" sldId="267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6:21.812" v="176"/>
          <ac:spMkLst>
            <pc:docMk/>
            <pc:sldMk cId="3073803895" sldId="267"/>
            <ac:spMk id="13" creationId="{BAB69268-A041-4129-A6CE-7D8E1092F9CC}"/>
          </ac:spMkLst>
        </pc:spChg>
        <pc:spChg chg="del">
          <ac:chgData name="am i who" userId="4b6389a2c128101d" providerId="Windows Live" clId="Web-{5EC9D510-0A2B-4692-A018-2388A3F8641B}" dt="2020-08-05T10:06:21.812" v="175"/>
          <ac:spMkLst>
            <pc:docMk/>
            <pc:sldMk cId="3073803895" sldId="267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06:21.812" v="174"/>
          <ac:spMkLst>
            <pc:docMk/>
            <pc:sldMk cId="3073803895" sldId="267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6:21.812" v="173"/>
          <ac:spMkLst>
            <pc:docMk/>
            <pc:sldMk cId="3073803895" sldId="267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6:21.812" v="172"/>
          <ac:spMkLst>
            <pc:docMk/>
            <pc:sldMk cId="3073803895" sldId="267"/>
            <ac:spMk id="17" creationId="{D4527BC2-5ADF-4FFF-9E3D-2407F69D49C7}"/>
          </ac:spMkLst>
        </pc:spChg>
        <pc:spChg chg="del">
          <ac:chgData name="am i who" userId="4b6389a2c128101d" providerId="Windows Live" clId="Web-{5EC9D510-0A2B-4692-A018-2388A3F8641B}" dt="2020-08-05T10:06:21.812" v="171"/>
          <ac:spMkLst>
            <pc:docMk/>
            <pc:sldMk cId="3073803895" sldId="267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6:21.812" v="170"/>
          <ac:spMkLst>
            <pc:docMk/>
            <pc:sldMk cId="3073803895" sldId="267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6:21.812" v="169"/>
          <ac:spMkLst>
            <pc:docMk/>
            <pc:sldMk cId="3073803895" sldId="267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6:21.812" v="168"/>
          <ac:spMkLst>
            <pc:docMk/>
            <pc:sldMk cId="3073803895" sldId="267"/>
            <ac:spMk id="21" creationId="{B974DD52-BF35-4579-9E52-2F7997E6C25C}"/>
          </ac:spMkLst>
        </pc:spChg>
        <pc:spChg chg="del">
          <ac:chgData name="am i who" userId="4b6389a2c128101d" providerId="Windows Live" clId="Web-{5EC9D510-0A2B-4692-A018-2388A3F8641B}" dt="2020-08-05T10:06:21.812" v="167"/>
          <ac:spMkLst>
            <pc:docMk/>
            <pc:sldMk cId="3073803895" sldId="267"/>
            <ac:spMk id="22" creationId="{E4F06F4A-A1E2-4BB2-9936-C95C06D4291D}"/>
          </ac:spMkLst>
        </pc:spChg>
        <pc:spChg chg="add mod">
          <ac:chgData name="am i who" userId="4b6389a2c128101d" providerId="Windows Live" clId="Web-{5EC9D510-0A2B-4692-A018-2388A3F8641B}" dt="2020-08-05T10:06:34.937" v="183" actId="1076"/>
          <ac:spMkLst>
            <pc:docMk/>
            <pc:sldMk cId="3073803895" sldId="267"/>
            <ac:spMk id="23" creationId="{D4B0C7D4-2D60-402F-A6F0-F9D096A8705D}"/>
          </ac:spMkLst>
        </pc:spChg>
        <pc:spChg chg="add mod">
          <ac:chgData name="am i who" userId="4b6389a2c128101d" providerId="Windows Live" clId="Web-{5EC9D510-0A2B-4692-A018-2388A3F8641B}" dt="2020-08-05T10:06:34.953" v="184" actId="1076"/>
          <ac:spMkLst>
            <pc:docMk/>
            <pc:sldMk cId="3073803895" sldId="267"/>
            <ac:spMk id="24" creationId="{0D6C842A-DB12-4797-A85B-4863AE0120B7}"/>
          </ac:spMkLst>
        </pc:spChg>
        <pc:spChg chg="add mod">
          <ac:chgData name="am i who" userId="4b6389a2c128101d" providerId="Windows Live" clId="Web-{5EC9D510-0A2B-4692-A018-2388A3F8641B}" dt="2020-08-05T10:06:34.968" v="185" actId="1076"/>
          <ac:spMkLst>
            <pc:docMk/>
            <pc:sldMk cId="3073803895" sldId="267"/>
            <ac:spMk id="25" creationId="{2159A8BA-6426-4B50-8607-079E9B3349C7}"/>
          </ac:spMkLst>
        </pc:spChg>
        <pc:spChg chg="add mod">
          <ac:chgData name="am i who" userId="4b6389a2c128101d" providerId="Windows Live" clId="Web-{5EC9D510-0A2B-4692-A018-2388A3F8641B}" dt="2020-08-05T10:06:35" v="186" actId="1076"/>
          <ac:spMkLst>
            <pc:docMk/>
            <pc:sldMk cId="3073803895" sldId="267"/>
            <ac:spMk id="26" creationId="{A9691F59-E1C0-4ADE-BC2D-162E1230FD86}"/>
          </ac:spMkLst>
        </pc:spChg>
        <pc:spChg chg="add mod">
          <ac:chgData name="am i who" userId="4b6389a2c128101d" providerId="Windows Live" clId="Web-{5EC9D510-0A2B-4692-A018-2388A3F8641B}" dt="2020-08-05T10:06:35.015" v="187" actId="1076"/>
          <ac:spMkLst>
            <pc:docMk/>
            <pc:sldMk cId="3073803895" sldId="267"/>
            <ac:spMk id="27" creationId="{4CE4A5DF-6D55-42F3-AAE8-3769B95BBB58}"/>
          </ac:spMkLst>
        </pc:spChg>
        <pc:spChg chg="add mod">
          <ac:chgData name="am i who" userId="4b6389a2c128101d" providerId="Windows Live" clId="Web-{5EC9D510-0A2B-4692-A018-2388A3F8641B}" dt="2020-08-05T10:06:35.032" v="188" actId="1076"/>
          <ac:spMkLst>
            <pc:docMk/>
            <pc:sldMk cId="3073803895" sldId="267"/>
            <ac:spMk id="28" creationId="{3D65231A-E200-4B3C-97F1-FB2D89F09E37}"/>
          </ac:spMkLst>
        </pc:spChg>
        <pc:spChg chg="add mod">
          <ac:chgData name="am i who" userId="4b6389a2c128101d" providerId="Windows Live" clId="Web-{5EC9D510-0A2B-4692-A018-2388A3F8641B}" dt="2020-08-05T10:06:35.046" v="189" actId="1076"/>
          <ac:spMkLst>
            <pc:docMk/>
            <pc:sldMk cId="3073803895" sldId="267"/>
            <ac:spMk id="29" creationId="{E18147DC-07BC-4B0B-AFDC-21319F17D9E5}"/>
          </ac:spMkLst>
        </pc:spChg>
        <pc:spChg chg="add mod">
          <ac:chgData name="am i who" userId="4b6389a2c128101d" providerId="Windows Live" clId="Web-{5EC9D510-0A2B-4692-A018-2388A3F8641B}" dt="2020-08-05T10:06:35.079" v="190" actId="1076"/>
          <ac:spMkLst>
            <pc:docMk/>
            <pc:sldMk cId="3073803895" sldId="267"/>
            <ac:spMk id="30" creationId="{DDEFEBD6-DACD-4DAD-A39B-6B089C349216}"/>
          </ac:spMkLst>
        </pc:spChg>
        <pc:spChg chg="add mod">
          <ac:chgData name="am i who" userId="4b6389a2c128101d" providerId="Windows Live" clId="Web-{5EC9D510-0A2B-4692-A018-2388A3F8641B}" dt="2020-08-05T10:06:35.093" v="191" actId="1076"/>
          <ac:spMkLst>
            <pc:docMk/>
            <pc:sldMk cId="3073803895" sldId="267"/>
            <ac:spMk id="31" creationId="{6DE0597B-3968-48F7-962D-82E0B7897C9B}"/>
          </ac:spMkLst>
        </pc:spChg>
        <pc:spChg chg="add mod">
          <ac:chgData name="am i who" userId="4b6389a2c128101d" providerId="Windows Live" clId="Web-{5EC9D510-0A2B-4692-A018-2388A3F8641B}" dt="2020-08-05T10:06:35.109" v="192" actId="1076"/>
          <ac:spMkLst>
            <pc:docMk/>
            <pc:sldMk cId="3073803895" sldId="267"/>
            <ac:spMk id="32" creationId="{B7930072-05E3-49AD-A076-ADA8317E11E2}"/>
          </ac:spMkLst>
        </pc:spChg>
        <pc:spChg chg="add mod">
          <ac:chgData name="am i who" userId="4b6389a2c128101d" providerId="Windows Live" clId="Web-{5EC9D510-0A2B-4692-A018-2388A3F8641B}" dt="2020-08-05T10:06:35.125" v="193" actId="1076"/>
          <ac:spMkLst>
            <pc:docMk/>
            <pc:sldMk cId="3073803895" sldId="267"/>
            <ac:spMk id="33" creationId="{78EC7C68-8BA2-4F35-B540-5D7F98D23626}"/>
          </ac:spMkLst>
        </pc:spChg>
        <pc:spChg chg="add mod">
          <ac:chgData name="am i who" userId="4b6389a2c128101d" providerId="Windows Live" clId="Web-{5EC9D510-0A2B-4692-A018-2388A3F8641B}" dt="2020-08-05T10:06:35.140" v="194" actId="1076"/>
          <ac:spMkLst>
            <pc:docMk/>
            <pc:sldMk cId="3073803895" sldId="267"/>
            <ac:spMk id="34" creationId="{04E69486-5E4A-4508-9EB7-99FB18523481}"/>
          </ac:spMkLst>
        </pc:spChg>
        <pc:spChg chg="add mod">
          <ac:chgData name="am i who" userId="4b6389a2c128101d" providerId="Windows Live" clId="Web-{5EC9D510-0A2B-4692-A018-2388A3F8641B}" dt="2020-08-05T10:06:35.172" v="195" actId="1076"/>
          <ac:spMkLst>
            <pc:docMk/>
            <pc:sldMk cId="3073803895" sldId="267"/>
            <ac:spMk id="35" creationId="{B32F4E94-5B6B-406D-84A1-2A113AB9AE32}"/>
          </ac:spMkLst>
        </pc:spChg>
        <pc:spChg chg="add mod">
          <ac:chgData name="am i who" userId="4b6389a2c128101d" providerId="Windows Live" clId="Web-{5EC9D510-0A2B-4692-A018-2388A3F8641B}" dt="2020-08-05T10:06:35.187" v="196" actId="1076"/>
          <ac:spMkLst>
            <pc:docMk/>
            <pc:sldMk cId="3073803895" sldId="267"/>
            <ac:spMk id="36" creationId="{3F8E193A-0422-401F-ACDD-1AAE8F65E785}"/>
          </ac:spMkLst>
        </pc:spChg>
        <pc:spChg chg="add mod">
          <ac:chgData name="am i who" userId="4b6389a2c128101d" providerId="Windows Live" clId="Web-{5EC9D510-0A2B-4692-A018-2388A3F8641B}" dt="2020-08-05T10:06:35.203" v="197" actId="1076"/>
          <ac:spMkLst>
            <pc:docMk/>
            <pc:sldMk cId="3073803895" sldId="267"/>
            <ac:spMk id="37" creationId="{F0472CF8-FC84-48F0-8FEB-CDE69C6E094D}"/>
          </ac:spMkLst>
        </pc:spChg>
        <pc:spChg chg="add mod">
          <ac:chgData name="am i who" userId="4b6389a2c128101d" providerId="Windows Live" clId="Web-{5EC9D510-0A2B-4692-A018-2388A3F8641B}" dt="2020-08-05T10:06:35.220" v="198" actId="1076"/>
          <ac:spMkLst>
            <pc:docMk/>
            <pc:sldMk cId="3073803895" sldId="267"/>
            <ac:spMk id="38" creationId="{D58FE9A2-E120-49AF-8545-9F565F43D1F7}"/>
          </ac:spMkLst>
        </pc:spChg>
        <pc:spChg chg="add mod">
          <ac:chgData name="am i who" userId="4b6389a2c128101d" providerId="Windows Live" clId="Web-{5EC9D510-0A2B-4692-A018-2388A3F8641B}" dt="2020-08-05T10:06:35.234" v="199" actId="1076"/>
          <ac:spMkLst>
            <pc:docMk/>
            <pc:sldMk cId="3073803895" sldId="267"/>
            <ac:spMk id="39" creationId="{69B7CA88-D09C-4FC9-BE55-9C5E467A9243}"/>
          </ac:spMkLst>
        </pc:spChg>
        <pc:spChg chg="add mod">
          <ac:chgData name="am i who" userId="4b6389a2c128101d" providerId="Windows Live" clId="Web-{5EC9D510-0A2B-4692-A018-2388A3F8641B}" dt="2020-08-05T10:06:35.250" v="200" actId="1076"/>
          <ac:spMkLst>
            <pc:docMk/>
            <pc:sldMk cId="3073803895" sldId="267"/>
            <ac:spMk id="40" creationId="{28CF9E9B-7B1C-45D3-B623-F737C4907A39}"/>
          </ac:spMkLst>
        </pc:spChg>
        <pc:spChg chg="add mod">
          <ac:chgData name="am i who" userId="4b6389a2c128101d" providerId="Windows Live" clId="Web-{5EC9D510-0A2B-4692-A018-2388A3F8641B}" dt="2020-08-05T10:06:35.265" v="201" actId="1076"/>
          <ac:spMkLst>
            <pc:docMk/>
            <pc:sldMk cId="3073803895" sldId="267"/>
            <ac:spMk id="41" creationId="{3376E895-4749-4ABA-BF09-012256543C20}"/>
          </ac:spMkLst>
        </pc:spChg>
        <pc:spChg chg="add mod">
          <ac:chgData name="am i who" userId="4b6389a2c128101d" providerId="Windows Live" clId="Web-{5EC9D510-0A2B-4692-A018-2388A3F8641B}" dt="2020-08-05T10:06:35.282" v="202" actId="1076"/>
          <ac:spMkLst>
            <pc:docMk/>
            <pc:sldMk cId="3073803895" sldId="267"/>
            <ac:spMk id="42" creationId="{A0C63F89-C25B-425D-8489-8AD20FABE89A}"/>
          </ac:spMkLst>
        </pc:spChg>
        <pc:spChg chg="add mod">
          <ac:chgData name="am i who" userId="4b6389a2c128101d" providerId="Windows Live" clId="Web-{5EC9D510-0A2B-4692-A018-2388A3F8641B}" dt="2020-08-05T10:06:35.296" v="203" actId="1076"/>
          <ac:spMkLst>
            <pc:docMk/>
            <pc:sldMk cId="3073803895" sldId="267"/>
            <ac:spMk id="43" creationId="{B6B09D27-6788-4FBB-BAFE-1E0D026CA8BA}"/>
          </ac:spMkLst>
        </pc:spChg>
        <pc:spChg chg="add mod">
          <ac:chgData name="am i who" userId="4b6389a2c128101d" providerId="Windows Live" clId="Web-{5EC9D510-0A2B-4692-A018-2388A3F8641B}" dt="2020-08-05T10:06:35.312" v="204" actId="1076"/>
          <ac:spMkLst>
            <pc:docMk/>
            <pc:sldMk cId="3073803895" sldId="267"/>
            <ac:spMk id="44" creationId="{4CC82DC4-70EB-4EEE-8CE8-05677076BDD6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4.277" v="601"/>
        <pc:sldMkLst>
          <pc:docMk/>
          <pc:sldMk cId="2576384334" sldId="268"/>
        </pc:sldMkLst>
        <pc:spChg chg="mod">
          <ac:chgData name="am i who" userId="4b6389a2c128101d" providerId="Windows Live" clId="Web-{5EC9D510-0A2B-4692-A018-2388A3F8641B}" dt="2020-08-05T10:07:11.251" v="236" actId="20577"/>
          <ac:spMkLst>
            <pc:docMk/>
            <pc:sldMk cId="2576384334" sldId="268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4.277" v="601"/>
          <ac:spMkLst>
            <pc:docMk/>
            <pc:sldMk cId="2576384334" sldId="268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7:06.189" v="227"/>
          <ac:spMkLst>
            <pc:docMk/>
            <pc:sldMk cId="2576384334" sldId="268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07:06.189" v="226"/>
          <ac:spMkLst>
            <pc:docMk/>
            <pc:sldMk cId="2576384334" sldId="268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07:06.189" v="225"/>
          <ac:spMkLst>
            <pc:docMk/>
            <pc:sldMk cId="2576384334" sldId="268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07:06.189" v="224"/>
          <ac:spMkLst>
            <pc:docMk/>
            <pc:sldMk cId="2576384334" sldId="268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07:06.189" v="223"/>
          <ac:spMkLst>
            <pc:docMk/>
            <pc:sldMk cId="2576384334" sldId="268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07:06.189" v="222"/>
          <ac:spMkLst>
            <pc:docMk/>
            <pc:sldMk cId="2576384334" sldId="268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07:06.189" v="221"/>
          <ac:spMkLst>
            <pc:docMk/>
            <pc:sldMk cId="2576384334" sldId="268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07:06.189" v="220"/>
          <ac:spMkLst>
            <pc:docMk/>
            <pc:sldMk cId="2576384334" sldId="268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07:06.173" v="219"/>
          <ac:spMkLst>
            <pc:docMk/>
            <pc:sldMk cId="2576384334" sldId="268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07:06.173" v="218"/>
          <ac:spMkLst>
            <pc:docMk/>
            <pc:sldMk cId="2576384334" sldId="268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07:06.173" v="217"/>
          <ac:spMkLst>
            <pc:docMk/>
            <pc:sldMk cId="2576384334" sldId="268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07:06.173" v="216"/>
          <ac:spMkLst>
            <pc:docMk/>
            <pc:sldMk cId="2576384334" sldId="268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07:06.173" v="215"/>
          <ac:spMkLst>
            <pc:docMk/>
            <pc:sldMk cId="2576384334" sldId="268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07:06.173" v="214"/>
          <ac:spMkLst>
            <pc:docMk/>
            <pc:sldMk cId="2576384334" sldId="268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07:06.173" v="213"/>
          <ac:spMkLst>
            <pc:docMk/>
            <pc:sldMk cId="2576384334" sldId="268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07:06.173" v="212"/>
          <ac:spMkLst>
            <pc:docMk/>
            <pc:sldMk cId="2576384334" sldId="268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07:06.173" v="211"/>
          <ac:spMkLst>
            <pc:docMk/>
            <pc:sldMk cId="2576384334" sldId="268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07:06.173" v="210"/>
          <ac:spMkLst>
            <pc:docMk/>
            <pc:sldMk cId="2576384334" sldId="268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07:06.173" v="209"/>
          <ac:spMkLst>
            <pc:docMk/>
            <pc:sldMk cId="2576384334" sldId="268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07:06.173" v="208"/>
          <ac:spMkLst>
            <pc:docMk/>
            <pc:sldMk cId="2576384334" sldId="268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07:06.173" v="207"/>
          <ac:spMkLst>
            <pc:docMk/>
            <pc:sldMk cId="2576384334" sldId="268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07:06.173" v="206"/>
          <ac:spMkLst>
            <pc:docMk/>
            <pc:sldMk cId="2576384334" sldId="268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07:28.893" v="240" actId="1076"/>
          <ac:spMkLst>
            <pc:docMk/>
            <pc:sldMk cId="2576384334" sldId="268"/>
            <ac:spMk id="45" creationId="{28474C14-6416-4DF4-9930-C0FD15F704CC}"/>
          </ac:spMkLst>
        </pc:spChg>
        <pc:spChg chg="add mod">
          <ac:chgData name="am i who" userId="4b6389a2c128101d" providerId="Windows Live" clId="Web-{5EC9D510-0A2B-4692-A018-2388A3F8641B}" dt="2020-08-05T10:07:28.909" v="241" actId="1076"/>
          <ac:spMkLst>
            <pc:docMk/>
            <pc:sldMk cId="2576384334" sldId="268"/>
            <ac:spMk id="46" creationId="{9BEDC4E4-A30E-4D4A-9349-76A3B2F2C506}"/>
          </ac:spMkLst>
        </pc:spChg>
        <pc:spChg chg="add mod">
          <ac:chgData name="am i who" userId="4b6389a2c128101d" providerId="Windows Live" clId="Web-{5EC9D510-0A2B-4692-A018-2388A3F8641B}" dt="2020-08-05T10:07:28.924" v="242" actId="1076"/>
          <ac:spMkLst>
            <pc:docMk/>
            <pc:sldMk cId="2576384334" sldId="268"/>
            <ac:spMk id="47" creationId="{5B1EB9A7-08D5-45D1-AD56-9A0CE461B8B1}"/>
          </ac:spMkLst>
        </pc:spChg>
        <pc:spChg chg="add mod">
          <ac:chgData name="am i who" userId="4b6389a2c128101d" providerId="Windows Live" clId="Web-{5EC9D510-0A2B-4692-A018-2388A3F8641B}" dt="2020-08-05T10:07:28.940" v="243" actId="1076"/>
          <ac:spMkLst>
            <pc:docMk/>
            <pc:sldMk cId="2576384334" sldId="268"/>
            <ac:spMk id="48" creationId="{070367C0-0905-4233-AE17-75D14FE24C66}"/>
          </ac:spMkLst>
        </pc:spChg>
        <pc:spChg chg="add mod">
          <ac:chgData name="am i who" userId="4b6389a2c128101d" providerId="Windows Live" clId="Web-{5EC9D510-0A2B-4692-A018-2388A3F8641B}" dt="2020-08-05T10:07:28.971" v="244" actId="1076"/>
          <ac:spMkLst>
            <pc:docMk/>
            <pc:sldMk cId="2576384334" sldId="268"/>
            <ac:spMk id="49" creationId="{8D4845D9-9672-4C0B-9434-8BEA0275EAAD}"/>
          </ac:spMkLst>
        </pc:spChg>
        <pc:spChg chg="add mod">
          <ac:chgData name="am i who" userId="4b6389a2c128101d" providerId="Windows Live" clId="Web-{5EC9D510-0A2B-4692-A018-2388A3F8641B}" dt="2020-08-05T10:07:28.987" v="245" actId="1076"/>
          <ac:spMkLst>
            <pc:docMk/>
            <pc:sldMk cId="2576384334" sldId="268"/>
            <ac:spMk id="50" creationId="{E93F03E9-B6F3-4D92-9E22-B8379B42CF3B}"/>
          </ac:spMkLst>
        </pc:spChg>
        <pc:spChg chg="add mod">
          <ac:chgData name="am i who" userId="4b6389a2c128101d" providerId="Windows Live" clId="Web-{5EC9D510-0A2B-4692-A018-2388A3F8641B}" dt="2020-08-05T10:07:29.018" v="246" actId="1076"/>
          <ac:spMkLst>
            <pc:docMk/>
            <pc:sldMk cId="2576384334" sldId="268"/>
            <ac:spMk id="51" creationId="{E67E4004-5882-4852-935C-8C01932C4F5A}"/>
          </ac:spMkLst>
        </pc:spChg>
        <pc:spChg chg="add mod">
          <ac:chgData name="am i who" userId="4b6389a2c128101d" providerId="Windows Live" clId="Web-{5EC9D510-0A2B-4692-A018-2388A3F8641B}" dt="2020-08-05T10:07:29.049" v="247" actId="1076"/>
          <ac:spMkLst>
            <pc:docMk/>
            <pc:sldMk cId="2576384334" sldId="268"/>
            <ac:spMk id="52" creationId="{EFA0E9DE-1E32-47F5-82DD-B05B4CE21EDB}"/>
          </ac:spMkLst>
        </pc:spChg>
        <pc:spChg chg="add mod">
          <ac:chgData name="am i who" userId="4b6389a2c128101d" providerId="Windows Live" clId="Web-{5EC9D510-0A2B-4692-A018-2388A3F8641B}" dt="2020-08-05T10:07:29.080" v="248" actId="1076"/>
          <ac:spMkLst>
            <pc:docMk/>
            <pc:sldMk cId="2576384334" sldId="268"/>
            <ac:spMk id="53" creationId="{45356FCA-FD21-45E4-BC99-2656386F0E95}"/>
          </ac:spMkLst>
        </pc:spChg>
        <pc:spChg chg="add mod">
          <ac:chgData name="am i who" userId="4b6389a2c128101d" providerId="Windows Live" clId="Web-{5EC9D510-0A2B-4692-A018-2388A3F8641B}" dt="2020-08-05T10:07:29.096" v="249" actId="1076"/>
          <ac:spMkLst>
            <pc:docMk/>
            <pc:sldMk cId="2576384334" sldId="268"/>
            <ac:spMk id="54" creationId="{6928698B-3D89-44AA-8385-12109F9CA83C}"/>
          </ac:spMkLst>
        </pc:spChg>
        <pc:spChg chg="add mod">
          <ac:chgData name="am i who" userId="4b6389a2c128101d" providerId="Windows Live" clId="Web-{5EC9D510-0A2B-4692-A018-2388A3F8641B}" dt="2020-08-05T10:07:29.127" v="250" actId="1076"/>
          <ac:spMkLst>
            <pc:docMk/>
            <pc:sldMk cId="2576384334" sldId="268"/>
            <ac:spMk id="55" creationId="{CF3CE827-AC1C-4270-BAE9-C32D37C9F3B2}"/>
          </ac:spMkLst>
        </pc:spChg>
        <pc:spChg chg="add mod">
          <ac:chgData name="am i who" userId="4b6389a2c128101d" providerId="Windows Live" clId="Web-{5EC9D510-0A2B-4692-A018-2388A3F8641B}" dt="2020-08-05T10:07:29.159" v="251" actId="1076"/>
          <ac:spMkLst>
            <pc:docMk/>
            <pc:sldMk cId="2576384334" sldId="268"/>
            <ac:spMk id="56" creationId="{E4813704-77ED-441A-A889-39A541F4A923}"/>
          </ac:spMkLst>
        </pc:spChg>
        <pc:spChg chg="add mod">
          <ac:chgData name="am i who" userId="4b6389a2c128101d" providerId="Windows Live" clId="Web-{5EC9D510-0A2B-4692-A018-2388A3F8641B}" dt="2020-08-05T10:07:29.174" v="252" actId="1076"/>
          <ac:spMkLst>
            <pc:docMk/>
            <pc:sldMk cId="2576384334" sldId="268"/>
            <ac:spMk id="57" creationId="{65580918-A6A9-4D73-93C6-76EBA09D2D71}"/>
          </ac:spMkLst>
        </pc:spChg>
        <pc:spChg chg="add mod">
          <ac:chgData name="am i who" userId="4b6389a2c128101d" providerId="Windows Live" clId="Web-{5EC9D510-0A2B-4692-A018-2388A3F8641B}" dt="2020-08-05T10:07:29.205" v="253" actId="1076"/>
          <ac:spMkLst>
            <pc:docMk/>
            <pc:sldMk cId="2576384334" sldId="268"/>
            <ac:spMk id="58" creationId="{FB734EBA-DDAB-4F14-AD82-98D2FC5CFBEA}"/>
          </ac:spMkLst>
        </pc:spChg>
        <pc:spChg chg="add mod">
          <ac:chgData name="am i who" userId="4b6389a2c128101d" providerId="Windows Live" clId="Web-{5EC9D510-0A2B-4692-A018-2388A3F8641B}" dt="2020-08-05T10:07:29.221" v="254" actId="1076"/>
          <ac:spMkLst>
            <pc:docMk/>
            <pc:sldMk cId="2576384334" sldId="268"/>
            <ac:spMk id="59" creationId="{0BEC2B28-48B6-4BD9-901F-ADEF32B7B837}"/>
          </ac:spMkLst>
        </pc:spChg>
        <pc:spChg chg="add mod">
          <ac:chgData name="am i who" userId="4b6389a2c128101d" providerId="Windows Live" clId="Web-{5EC9D510-0A2B-4692-A018-2388A3F8641B}" dt="2020-08-05T10:07:29.252" v="255" actId="1076"/>
          <ac:spMkLst>
            <pc:docMk/>
            <pc:sldMk cId="2576384334" sldId="268"/>
            <ac:spMk id="60" creationId="{AFB1B8EC-24FF-4910-94C2-C0FE1BFF3E4E}"/>
          </ac:spMkLst>
        </pc:spChg>
        <pc:spChg chg="add mod">
          <ac:chgData name="am i who" userId="4b6389a2c128101d" providerId="Windows Live" clId="Web-{5EC9D510-0A2B-4692-A018-2388A3F8641B}" dt="2020-08-05T10:07:29.268" v="256" actId="1076"/>
          <ac:spMkLst>
            <pc:docMk/>
            <pc:sldMk cId="2576384334" sldId="268"/>
            <ac:spMk id="61" creationId="{8E538E6D-0901-416F-BD05-F07BFCD2869C}"/>
          </ac:spMkLst>
        </pc:spChg>
        <pc:spChg chg="add mod">
          <ac:chgData name="am i who" userId="4b6389a2c128101d" providerId="Windows Live" clId="Web-{5EC9D510-0A2B-4692-A018-2388A3F8641B}" dt="2020-08-05T10:07:29.284" v="257" actId="1076"/>
          <ac:spMkLst>
            <pc:docMk/>
            <pc:sldMk cId="2576384334" sldId="268"/>
            <ac:spMk id="62" creationId="{93BA0D79-5C80-409E-9834-6E08DB85E0D5}"/>
          </ac:spMkLst>
        </pc:spChg>
        <pc:spChg chg="add mod">
          <ac:chgData name="am i who" userId="4b6389a2c128101d" providerId="Windows Live" clId="Web-{5EC9D510-0A2B-4692-A018-2388A3F8641B}" dt="2020-08-05T10:07:29.299" v="258" actId="1076"/>
          <ac:spMkLst>
            <pc:docMk/>
            <pc:sldMk cId="2576384334" sldId="268"/>
            <ac:spMk id="63" creationId="{3749CDA8-8321-4320-AE93-F8352A4B60CE}"/>
          </ac:spMkLst>
        </pc:spChg>
        <pc:spChg chg="add mod">
          <ac:chgData name="am i who" userId="4b6389a2c128101d" providerId="Windows Live" clId="Web-{5EC9D510-0A2B-4692-A018-2388A3F8641B}" dt="2020-08-05T10:07:29.315" v="259" actId="1076"/>
          <ac:spMkLst>
            <pc:docMk/>
            <pc:sldMk cId="2576384334" sldId="268"/>
            <ac:spMk id="64" creationId="{DD5D3F35-FA3F-4A46-A9C4-708C627152FA}"/>
          </ac:spMkLst>
        </pc:spChg>
        <pc:spChg chg="add mod">
          <ac:chgData name="am i who" userId="4b6389a2c128101d" providerId="Windows Live" clId="Web-{5EC9D510-0A2B-4692-A018-2388A3F8641B}" dt="2020-08-05T10:07:29.346" v="260" actId="1076"/>
          <ac:spMkLst>
            <pc:docMk/>
            <pc:sldMk cId="2576384334" sldId="268"/>
            <ac:spMk id="65" creationId="{4CB0AE72-28C0-4A81-B414-E8D0691684B3}"/>
          </ac:spMkLst>
        </pc:spChg>
        <pc:spChg chg="add mod">
          <ac:chgData name="am i who" userId="4b6389a2c128101d" providerId="Windows Live" clId="Web-{5EC9D510-0A2B-4692-A018-2388A3F8641B}" dt="2020-08-05T10:07:29.362" v="261" actId="1076"/>
          <ac:spMkLst>
            <pc:docMk/>
            <pc:sldMk cId="2576384334" sldId="268"/>
            <ac:spMk id="66" creationId="{24F4F949-7C6F-4754-8A81-D0345BD2E4AA}"/>
          </ac:spMkLst>
        </pc:spChg>
        <pc:spChg chg="add mod">
          <ac:chgData name="am i who" userId="4b6389a2c128101d" providerId="Windows Live" clId="Web-{5EC9D510-0A2B-4692-A018-2388A3F8641B}" dt="2020-08-05T10:07:29.377" v="262" actId="1076"/>
          <ac:spMkLst>
            <pc:docMk/>
            <pc:sldMk cId="2576384334" sldId="268"/>
            <ac:spMk id="67" creationId="{113C2C3D-8084-4FF6-88A3-C985BEE24B57}"/>
          </ac:spMkLst>
        </pc:spChg>
        <pc:spChg chg="add mod">
          <ac:chgData name="am i who" userId="4b6389a2c128101d" providerId="Windows Live" clId="Web-{5EC9D510-0A2B-4692-A018-2388A3F8641B}" dt="2020-08-05T10:07:29.393" v="263" actId="1076"/>
          <ac:spMkLst>
            <pc:docMk/>
            <pc:sldMk cId="2576384334" sldId="268"/>
            <ac:spMk id="68" creationId="{44C94483-61D2-4E29-9449-7759F4B17E92}"/>
          </ac:spMkLst>
        </pc:spChg>
        <pc:spChg chg="add mod">
          <ac:chgData name="am i who" userId="4b6389a2c128101d" providerId="Windows Live" clId="Web-{5EC9D510-0A2B-4692-A018-2388A3F8641B}" dt="2020-08-05T10:07:29.424" v="264" actId="1076"/>
          <ac:spMkLst>
            <pc:docMk/>
            <pc:sldMk cId="2576384334" sldId="268"/>
            <ac:spMk id="69" creationId="{EB2A07E5-82D8-4444-87DA-5F068B34E5DA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8.214" v="602"/>
        <pc:sldMkLst>
          <pc:docMk/>
          <pc:sldMk cId="63994348" sldId="269"/>
        </pc:sldMkLst>
        <pc:spChg chg="del">
          <ac:chgData name="am i who" userId="4b6389a2c128101d" providerId="Windows Live" clId="Web-{5EC9D510-0A2B-4692-A018-2388A3F8641B}" dt="2020-08-05T10:30:38.214" v="602"/>
          <ac:spMkLst>
            <pc:docMk/>
            <pc:sldMk cId="63994348" sldId="269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8:30.334" v="314" actId="1076"/>
          <ac:spMkLst>
            <pc:docMk/>
            <pc:sldMk cId="63994348" sldId="269"/>
            <ac:spMk id="30" creationId="{6B21DA87-9229-4E34-B956-423608494769}"/>
          </ac:spMkLst>
        </pc:spChg>
        <pc:spChg chg="add mod">
          <ac:chgData name="am i who" userId="4b6389a2c128101d" providerId="Windows Live" clId="Web-{5EC9D510-0A2B-4692-A018-2388A3F8641B}" dt="2020-08-05T10:08:30.349" v="315" actId="1076"/>
          <ac:spMkLst>
            <pc:docMk/>
            <pc:sldMk cId="63994348" sldId="269"/>
            <ac:spMk id="31" creationId="{1BED9945-3475-44FB-92AD-9720AF9760C1}"/>
          </ac:spMkLst>
        </pc:spChg>
        <pc:spChg chg="add mod">
          <ac:chgData name="am i who" userId="4b6389a2c128101d" providerId="Windows Live" clId="Web-{5EC9D510-0A2B-4692-A018-2388A3F8641B}" dt="2020-08-05T10:08:30.365" v="316" actId="1076"/>
          <ac:spMkLst>
            <pc:docMk/>
            <pc:sldMk cId="63994348" sldId="269"/>
            <ac:spMk id="32" creationId="{C9DE0321-7401-4545-BB0F-78DC81A0492A}"/>
          </ac:spMkLst>
        </pc:spChg>
        <pc:spChg chg="add mod">
          <ac:chgData name="am i who" userId="4b6389a2c128101d" providerId="Windows Live" clId="Web-{5EC9D510-0A2B-4692-A018-2388A3F8641B}" dt="2020-08-05T10:08:30.396" v="317" actId="1076"/>
          <ac:spMkLst>
            <pc:docMk/>
            <pc:sldMk cId="63994348" sldId="269"/>
            <ac:spMk id="33" creationId="{946F6F33-C153-4D83-935B-E67A2735C3D6}"/>
          </ac:spMkLst>
        </pc:spChg>
        <pc:spChg chg="add mod">
          <ac:chgData name="am i who" userId="4b6389a2c128101d" providerId="Windows Live" clId="Web-{5EC9D510-0A2B-4692-A018-2388A3F8641B}" dt="2020-08-05T10:08:30.412" v="318" actId="1076"/>
          <ac:spMkLst>
            <pc:docMk/>
            <pc:sldMk cId="63994348" sldId="269"/>
            <ac:spMk id="34" creationId="{D9E1F285-91FF-4075-B439-2E2002A0D6A7}"/>
          </ac:spMkLst>
        </pc:spChg>
        <pc:spChg chg="add mod">
          <ac:chgData name="am i who" userId="4b6389a2c128101d" providerId="Windows Live" clId="Web-{5EC9D510-0A2B-4692-A018-2388A3F8641B}" dt="2020-08-05T10:08:30.427" v="319" actId="1076"/>
          <ac:spMkLst>
            <pc:docMk/>
            <pc:sldMk cId="63994348" sldId="269"/>
            <ac:spMk id="35" creationId="{D5E24C92-472C-4AB8-854A-B12A0E6739B1}"/>
          </ac:spMkLst>
        </pc:spChg>
        <pc:spChg chg="add mod">
          <ac:chgData name="am i who" userId="4b6389a2c128101d" providerId="Windows Live" clId="Web-{5EC9D510-0A2B-4692-A018-2388A3F8641B}" dt="2020-08-05T10:08:30.443" v="320" actId="1076"/>
          <ac:spMkLst>
            <pc:docMk/>
            <pc:sldMk cId="63994348" sldId="269"/>
            <ac:spMk id="36" creationId="{EA38DCAB-1A73-4585-8711-445E2309CC1E}"/>
          </ac:spMkLst>
        </pc:spChg>
        <pc:spChg chg="add mod">
          <ac:chgData name="am i who" userId="4b6389a2c128101d" providerId="Windows Live" clId="Web-{5EC9D510-0A2B-4692-A018-2388A3F8641B}" dt="2020-08-05T10:08:30.459" v="321" actId="1076"/>
          <ac:spMkLst>
            <pc:docMk/>
            <pc:sldMk cId="63994348" sldId="269"/>
            <ac:spMk id="37" creationId="{3A7D0AC4-A689-4D24-9855-EADC457E93FD}"/>
          </ac:spMkLst>
        </pc:spChg>
        <pc:spChg chg="add mod">
          <ac:chgData name="am i who" userId="4b6389a2c128101d" providerId="Windows Live" clId="Web-{5EC9D510-0A2B-4692-A018-2388A3F8641B}" dt="2020-08-05T10:08:30.490" v="322" actId="1076"/>
          <ac:spMkLst>
            <pc:docMk/>
            <pc:sldMk cId="63994348" sldId="269"/>
            <ac:spMk id="38" creationId="{9F2F3289-11F3-47F0-9D66-3239002971DF}"/>
          </ac:spMkLst>
        </pc:spChg>
        <pc:spChg chg="add mod">
          <ac:chgData name="am i who" userId="4b6389a2c128101d" providerId="Windows Live" clId="Web-{5EC9D510-0A2B-4692-A018-2388A3F8641B}" dt="2020-08-05T10:08:30.505" v="323" actId="1076"/>
          <ac:spMkLst>
            <pc:docMk/>
            <pc:sldMk cId="63994348" sldId="269"/>
            <ac:spMk id="39" creationId="{7D00A335-88A6-4D18-9761-09D42AA5E5F8}"/>
          </ac:spMkLst>
        </pc:spChg>
        <pc:spChg chg="add mod">
          <ac:chgData name="am i who" userId="4b6389a2c128101d" providerId="Windows Live" clId="Web-{5EC9D510-0A2B-4692-A018-2388A3F8641B}" dt="2020-08-05T10:08:30.521" v="324" actId="1076"/>
          <ac:spMkLst>
            <pc:docMk/>
            <pc:sldMk cId="63994348" sldId="269"/>
            <ac:spMk id="40" creationId="{B87023E4-80F5-4A7F-A819-3915BB2FA7F5}"/>
          </ac:spMkLst>
        </pc:spChg>
        <pc:spChg chg="add mod">
          <ac:chgData name="am i who" userId="4b6389a2c128101d" providerId="Windows Live" clId="Web-{5EC9D510-0A2B-4692-A018-2388A3F8641B}" dt="2020-08-05T10:08:58.289" v="365" actId="1076"/>
          <ac:spMkLst>
            <pc:docMk/>
            <pc:sldMk cId="63994348" sldId="269"/>
            <ac:spMk id="41" creationId="{1D65E2D2-C269-4AED-B732-E446724E0A76}"/>
          </ac:spMkLst>
        </pc:spChg>
        <pc:spChg chg="add mod">
          <ac:chgData name="am i who" userId="4b6389a2c128101d" providerId="Windows Live" clId="Web-{5EC9D510-0A2B-4692-A018-2388A3F8641B}" dt="2020-08-05T10:08:30.568" v="326" actId="1076"/>
          <ac:spMkLst>
            <pc:docMk/>
            <pc:sldMk cId="63994348" sldId="269"/>
            <ac:spMk id="42" creationId="{F4302BBE-5FF6-4844-9D9F-E3DEFBCD232D}"/>
          </ac:spMkLst>
        </pc:spChg>
        <pc:spChg chg="add mod">
          <ac:chgData name="am i who" userId="4b6389a2c128101d" providerId="Windows Live" clId="Web-{5EC9D510-0A2B-4692-A018-2388A3F8641B}" dt="2020-08-05T10:08:30.599" v="327" actId="1076"/>
          <ac:spMkLst>
            <pc:docMk/>
            <pc:sldMk cId="63994348" sldId="269"/>
            <ac:spMk id="43" creationId="{B4CBA71E-58A4-4097-AE69-43727DBF355D}"/>
          </ac:spMkLst>
        </pc:spChg>
        <pc:spChg chg="add mod">
          <ac:chgData name="am i who" userId="4b6389a2c128101d" providerId="Windows Live" clId="Web-{5EC9D510-0A2B-4692-A018-2388A3F8641B}" dt="2020-08-05T10:08:30.615" v="328" actId="1076"/>
          <ac:spMkLst>
            <pc:docMk/>
            <pc:sldMk cId="63994348" sldId="269"/>
            <ac:spMk id="44" creationId="{DB2F7D2A-E804-4A31-AD7A-F77BB1A57013}"/>
          </ac:spMkLst>
        </pc:spChg>
        <pc:spChg chg="del">
          <ac:chgData name="am i who" userId="4b6389a2c128101d" providerId="Windows Live" clId="Web-{5EC9D510-0A2B-4692-A018-2388A3F8641B}" dt="2020-08-05T10:08:12.739" v="290"/>
          <ac:spMkLst>
            <pc:docMk/>
            <pc:sldMk cId="63994348" sldId="269"/>
            <ac:spMk id="45" creationId="{28474C14-6416-4DF4-9930-C0FD15F704CC}"/>
          </ac:spMkLst>
        </pc:spChg>
        <pc:spChg chg="del">
          <ac:chgData name="am i who" userId="4b6389a2c128101d" providerId="Windows Live" clId="Web-{5EC9D510-0A2B-4692-A018-2388A3F8641B}" dt="2020-08-05T10:08:12.739" v="289"/>
          <ac:spMkLst>
            <pc:docMk/>
            <pc:sldMk cId="63994348" sldId="269"/>
            <ac:spMk id="46" creationId="{9BEDC4E4-A30E-4D4A-9349-76A3B2F2C506}"/>
          </ac:spMkLst>
        </pc:spChg>
        <pc:spChg chg="del">
          <ac:chgData name="am i who" userId="4b6389a2c128101d" providerId="Windows Live" clId="Web-{5EC9D510-0A2B-4692-A018-2388A3F8641B}" dt="2020-08-05T10:08:12.739" v="288"/>
          <ac:spMkLst>
            <pc:docMk/>
            <pc:sldMk cId="63994348" sldId="269"/>
            <ac:spMk id="47" creationId="{5B1EB9A7-08D5-45D1-AD56-9A0CE461B8B1}"/>
          </ac:spMkLst>
        </pc:spChg>
        <pc:spChg chg="del">
          <ac:chgData name="am i who" userId="4b6389a2c128101d" providerId="Windows Live" clId="Web-{5EC9D510-0A2B-4692-A018-2388A3F8641B}" dt="2020-08-05T10:08:12.739" v="287"/>
          <ac:spMkLst>
            <pc:docMk/>
            <pc:sldMk cId="63994348" sldId="269"/>
            <ac:spMk id="48" creationId="{070367C0-0905-4233-AE17-75D14FE24C66}"/>
          </ac:spMkLst>
        </pc:spChg>
        <pc:spChg chg="del">
          <ac:chgData name="am i who" userId="4b6389a2c128101d" providerId="Windows Live" clId="Web-{5EC9D510-0A2B-4692-A018-2388A3F8641B}" dt="2020-08-05T10:08:12.739" v="286"/>
          <ac:spMkLst>
            <pc:docMk/>
            <pc:sldMk cId="63994348" sldId="269"/>
            <ac:spMk id="49" creationId="{8D4845D9-9672-4C0B-9434-8BEA0275EAAD}"/>
          </ac:spMkLst>
        </pc:spChg>
        <pc:spChg chg="del">
          <ac:chgData name="am i who" userId="4b6389a2c128101d" providerId="Windows Live" clId="Web-{5EC9D510-0A2B-4692-A018-2388A3F8641B}" dt="2020-08-05T10:08:12.739" v="285"/>
          <ac:spMkLst>
            <pc:docMk/>
            <pc:sldMk cId="63994348" sldId="269"/>
            <ac:spMk id="50" creationId="{E93F03E9-B6F3-4D92-9E22-B8379B42CF3B}"/>
          </ac:spMkLst>
        </pc:spChg>
        <pc:spChg chg="del">
          <ac:chgData name="am i who" userId="4b6389a2c128101d" providerId="Windows Live" clId="Web-{5EC9D510-0A2B-4692-A018-2388A3F8641B}" dt="2020-08-05T10:08:12.723" v="284"/>
          <ac:spMkLst>
            <pc:docMk/>
            <pc:sldMk cId="63994348" sldId="269"/>
            <ac:spMk id="51" creationId="{E67E4004-5882-4852-935C-8C01932C4F5A}"/>
          </ac:spMkLst>
        </pc:spChg>
        <pc:spChg chg="del">
          <ac:chgData name="am i who" userId="4b6389a2c128101d" providerId="Windows Live" clId="Web-{5EC9D510-0A2B-4692-A018-2388A3F8641B}" dt="2020-08-05T10:08:12.723" v="283"/>
          <ac:spMkLst>
            <pc:docMk/>
            <pc:sldMk cId="63994348" sldId="269"/>
            <ac:spMk id="52" creationId="{EFA0E9DE-1E32-47F5-82DD-B05B4CE21EDB}"/>
          </ac:spMkLst>
        </pc:spChg>
        <pc:spChg chg="del">
          <ac:chgData name="am i who" userId="4b6389a2c128101d" providerId="Windows Live" clId="Web-{5EC9D510-0A2B-4692-A018-2388A3F8641B}" dt="2020-08-05T10:08:12.723" v="282"/>
          <ac:spMkLst>
            <pc:docMk/>
            <pc:sldMk cId="63994348" sldId="269"/>
            <ac:spMk id="53" creationId="{45356FCA-FD21-45E4-BC99-2656386F0E95}"/>
          </ac:spMkLst>
        </pc:spChg>
        <pc:spChg chg="del">
          <ac:chgData name="am i who" userId="4b6389a2c128101d" providerId="Windows Live" clId="Web-{5EC9D510-0A2B-4692-A018-2388A3F8641B}" dt="2020-08-05T10:08:12.723" v="281"/>
          <ac:spMkLst>
            <pc:docMk/>
            <pc:sldMk cId="63994348" sldId="269"/>
            <ac:spMk id="54" creationId="{6928698B-3D89-44AA-8385-12109F9CA83C}"/>
          </ac:spMkLst>
        </pc:spChg>
        <pc:spChg chg="del">
          <ac:chgData name="am i who" userId="4b6389a2c128101d" providerId="Windows Live" clId="Web-{5EC9D510-0A2B-4692-A018-2388A3F8641B}" dt="2020-08-05T10:08:12.723" v="280"/>
          <ac:spMkLst>
            <pc:docMk/>
            <pc:sldMk cId="63994348" sldId="269"/>
            <ac:spMk id="55" creationId="{CF3CE827-AC1C-4270-BAE9-C32D37C9F3B2}"/>
          </ac:spMkLst>
        </pc:spChg>
        <pc:spChg chg="del">
          <ac:chgData name="am i who" userId="4b6389a2c128101d" providerId="Windows Live" clId="Web-{5EC9D510-0A2B-4692-A018-2388A3F8641B}" dt="2020-08-05T10:08:12.723" v="279"/>
          <ac:spMkLst>
            <pc:docMk/>
            <pc:sldMk cId="63994348" sldId="269"/>
            <ac:spMk id="56" creationId="{E4813704-77ED-441A-A889-39A541F4A923}"/>
          </ac:spMkLst>
        </pc:spChg>
        <pc:spChg chg="del">
          <ac:chgData name="am i who" userId="4b6389a2c128101d" providerId="Windows Live" clId="Web-{5EC9D510-0A2B-4692-A018-2388A3F8641B}" dt="2020-08-05T10:08:12.723" v="278"/>
          <ac:spMkLst>
            <pc:docMk/>
            <pc:sldMk cId="63994348" sldId="269"/>
            <ac:spMk id="57" creationId="{65580918-A6A9-4D73-93C6-76EBA09D2D71}"/>
          </ac:spMkLst>
        </pc:spChg>
        <pc:spChg chg="del">
          <ac:chgData name="am i who" userId="4b6389a2c128101d" providerId="Windows Live" clId="Web-{5EC9D510-0A2B-4692-A018-2388A3F8641B}" dt="2020-08-05T10:08:12.723" v="277"/>
          <ac:spMkLst>
            <pc:docMk/>
            <pc:sldMk cId="63994348" sldId="269"/>
            <ac:spMk id="58" creationId="{FB734EBA-DDAB-4F14-AD82-98D2FC5CFBEA}"/>
          </ac:spMkLst>
        </pc:spChg>
        <pc:spChg chg="del">
          <ac:chgData name="am i who" userId="4b6389a2c128101d" providerId="Windows Live" clId="Web-{5EC9D510-0A2B-4692-A018-2388A3F8641B}" dt="2020-08-05T10:08:12.723" v="276"/>
          <ac:spMkLst>
            <pc:docMk/>
            <pc:sldMk cId="63994348" sldId="269"/>
            <ac:spMk id="59" creationId="{0BEC2B28-48B6-4BD9-901F-ADEF32B7B837}"/>
          </ac:spMkLst>
        </pc:spChg>
        <pc:spChg chg="del">
          <ac:chgData name="am i who" userId="4b6389a2c128101d" providerId="Windows Live" clId="Web-{5EC9D510-0A2B-4692-A018-2388A3F8641B}" dt="2020-08-05T10:08:12.723" v="275"/>
          <ac:spMkLst>
            <pc:docMk/>
            <pc:sldMk cId="63994348" sldId="269"/>
            <ac:spMk id="60" creationId="{AFB1B8EC-24FF-4910-94C2-C0FE1BFF3E4E}"/>
          </ac:spMkLst>
        </pc:spChg>
        <pc:spChg chg="del">
          <ac:chgData name="am i who" userId="4b6389a2c128101d" providerId="Windows Live" clId="Web-{5EC9D510-0A2B-4692-A018-2388A3F8641B}" dt="2020-08-05T10:08:12.723" v="274"/>
          <ac:spMkLst>
            <pc:docMk/>
            <pc:sldMk cId="63994348" sldId="269"/>
            <ac:spMk id="61" creationId="{8E538E6D-0901-416F-BD05-F07BFCD2869C}"/>
          </ac:spMkLst>
        </pc:spChg>
        <pc:spChg chg="del">
          <ac:chgData name="am i who" userId="4b6389a2c128101d" providerId="Windows Live" clId="Web-{5EC9D510-0A2B-4692-A018-2388A3F8641B}" dt="2020-08-05T10:08:12.723" v="273"/>
          <ac:spMkLst>
            <pc:docMk/>
            <pc:sldMk cId="63994348" sldId="269"/>
            <ac:spMk id="62" creationId="{93BA0D79-5C80-409E-9834-6E08DB85E0D5}"/>
          </ac:spMkLst>
        </pc:spChg>
        <pc:spChg chg="del">
          <ac:chgData name="am i who" userId="4b6389a2c128101d" providerId="Windows Live" clId="Web-{5EC9D510-0A2B-4692-A018-2388A3F8641B}" dt="2020-08-05T10:08:12.723" v="272"/>
          <ac:spMkLst>
            <pc:docMk/>
            <pc:sldMk cId="63994348" sldId="269"/>
            <ac:spMk id="63" creationId="{3749CDA8-8321-4320-AE93-F8352A4B60CE}"/>
          </ac:spMkLst>
        </pc:spChg>
        <pc:spChg chg="del">
          <ac:chgData name="am i who" userId="4b6389a2c128101d" providerId="Windows Live" clId="Web-{5EC9D510-0A2B-4692-A018-2388A3F8641B}" dt="2020-08-05T10:08:12.708" v="271"/>
          <ac:spMkLst>
            <pc:docMk/>
            <pc:sldMk cId="63994348" sldId="269"/>
            <ac:spMk id="64" creationId="{DD5D3F35-FA3F-4A46-A9C4-708C627152FA}"/>
          </ac:spMkLst>
        </pc:spChg>
        <pc:spChg chg="del">
          <ac:chgData name="am i who" userId="4b6389a2c128101d" providerId="Windows Live" clId="Web-{5EC9D510-0A2B-4692-A018-2388A3F8641B}" dt="2020-08-05T10:08:12.708" v="270"/>
          <ac:spMkLst>
            <pc:docMk/>
            <pc:sldMk cId="63994348" sldId="269"/>
            <ac:spMk id="65" creationId="{4CB0AE72-28C0-4A81-B414-E8D0691684B3}"/>
          </ac:spMkLst>
        </pc:spChg>
        <pc:spChg chg="del">
          <ac:chgData name="am i who" userId="4b6389a2c128101d" providerId="Windows Live" clId="Web-{5EC9D510-0A2B-4692-A018-2388A3F8641B}" dt="2020-08-05T10:08:12.708" v="269"/>
          <ac:spMkLst>
            <pc:docMk/>
            <pc:sldMk cId="63994348" sldId="269"/>
            <ac:spMk id="66" creationId="{24F4F949-7C6F-4754-8A81-D0345BD2E4AA}"/>
          </ac:spMkLst>
        </pc:spChg>
        <pc:spChg chg="del">
          <ac:chgData name="am i who" userId="4b6389a2c128101d" providerId="Windows Live" clId="Web-{5EC9D510-0A2B-4692-A018-2388A3F8641B}" dt="2020-08-05T10:08:12.708" v="268"/>
          <ac:spMkLst>
            <pc:docMk/>
            <pc:sldMk cId="63994348" sldId="269"/>
            <ac:spMk id="67" creationId="{113C2C3D-8084-4FF6-88A3-C985BEE24B57}"/>
          </ac:spMkLst>
        </pc:spChg>
        <pc:spChg chg="del">
          <ac:chgData name="am i who" userId="4b6389a2c128101d" providerId="Windows Live" clId="Web-{5EC9D510-0A2B-4692-A018-2388A3F8641B}" dt="2020-08-05T10:08:12.708" v="267"/>
          <ac:spMkLst>
            <pc:docMk/>
            <pc:sldMk cId="63994348" sldId="269"/>
            <ac:spMk id="68" creationId="{44C94483-61D2-4E29-9449-7759F4B17E92}"/>
          </ac:spMkLst>
        </pc:spChg>
        <pc:spChg chg="del">
          <ac:chgData name="am i who" userId="4b6389a2c128101d" providerId="Windows Live" clId="Web-{5EC9D510-0A2B-4692-A018-2388A3F8641B}" dt="2020-08-05T10:08:12.708" v="266"/>
          <ac:spMkLst>
            <pc:docMk/>
            <pc:sldMk cId="63994348" sldId="269"/>
            <ac:spMk id="69" creationId="{EB2A07E5-82D8-4444-87DA-5F068B34E5DA}"/>
          </ac:spMkLst>
        </pc:spChg>
        <pc:spChg chg="add mod">
          <ac:chgData name="am i who" userId="4b6389a2c128101d" providerId="Windows Live" clId="Web-{5EC9D510-0A2B-4692-A018-2388A3F8641B}" dt="2020-08-05T10:08:30.630" v="329" actId="1076"/>
          <ac:spMkLst>
            <pc:docMk/>
            <pc:sldMk cId="63994348" sldId="269"/>
            <ac:spMk id="70" creationId="{B0A4B998-CF28-4B6F-992C-FFB65C34F2F1}"/>
          </ac:spMkLst>
        </pc:spChg>
        <pc:spChg chg="add mod">
          <ac:chgData name="am i who" userId="4b6389a2c128101d" providerId="Windows Live" clId="Web-{5EC9D510-0A2B-4692-A018-2388A3F8641B}" dt="2020-08-05T10:08:30.662" v="330" actId="1076"/>
          <ac:spMkLst>
            <pc:docMk/>
            <pc:sldMk cId="63994348" sldId="269"/>
            <ac:spMk id="71" creationId="{463485D0-90AB-4272-8617-1F7688AA6851}"/>
          </ac:spMkLst>
        </pc:spChg>
        <pc:spChg chg="add mod">
          <ac:chgData name="am i who" userId="4b6389a2c128101d" providerId="Windows Live" clId="Web-{5EC9D510-0A2B-4692-A018-2388A3F8641B}" dt="2020-08-05T10:08:30.679" v="331" actId="1076"/>
          <ac:spMkLst>
            <pc:docMk/>
            <pc:sldMk cId="63994348" sldId="269"/>
            <ac:spMk id="72" creationId="{43AD8CF2-5337-4486-BAE2-2D2C8DCF0912}"/>
          </ac:spMkLst>
        </pc:spChg>
        <pc:spChg chg="add mod">
          <ac:chgData name="am i who" userId="4b6389a2c128101d" providerId="Windows Live" clId="Web-{5EC9D510-0A2B-4692-A018-2388A3F8641B}" dt="2020-08-05T10:08:30.693" v="332" actId="1076"/>
          <ac:spMkLst>
            <pc:docMk/>
            <pc:sldMk cId="63994348" sldId="269"/>
            <ac:spMk id="73" creationId="{884528F2-1784-4C5F-BAD0-D0EC03C4ABA9}"/>
          </ac:spMkLst>
        </pc:spChg>
        <pc:spChg chg="add mod">
          <ac:chgData name="am i who" userId="4b6389a2c128101d" providerId="Windows Live" clId="Web-{5EC9D510-0A2B-4692-A018-2388A3F8641B}" dt="2020-08-05T10:08:30.709" v="333" actId="1076"/>
          <ac:spMkLst>
            <pc:docMk/>
            <pc:sldMk cId="63994348" sldId="269"/>
            <ac:spMk id="74" creationId="{C3EF2EC6-5C93-448E-94DB-F5F7EA3E6BA0}"/>
          </ac:spMkLst>
        </pc:spChg>
        <pc:spChg chg="add mod">
          <ac:chgData name="am i who" userId="4b6389a2c128101d" providerId="Windows Live" clId="Web-{5EC9D510-0A2B-4692-A018-2388A3F8641B}" dt="2020-08-05T10:08:30.724" v="334" actId="1076"/>
          <ac:spMkLst>
            <pc:docMk/>
            <pc:sldMk cId="63994348" sldId="269"/>
            <ac:spMk id="75" creationId="{70494319-CD4C-4798-B168-29B387C5ACD7}"/>
          </ac:spMkLst>
        </pc:spChg>
        <pc:spChg chg="add mod">
          <ac:chgData name="am i who" userId="4b6389a2c128101d" providerId="Windows Live" clId="Web-{5EC9D510-0A2B-4692-A018-2388A3F8641B}" dt="2020-08-05T10:08:30.740" v="335" actId="1076"/>
          <ac:spMkLst>
            <pc:docMk/>
            <pc:sldMk cId="63994348" sldId="269"/>
            <ac:spMk id="76" creationId="{6FCC69AA-5DEF-44E2-BC26-24523BD829AB}"/>
          </ac:spMkLst>
        </pc:spChg>
      </pc:sldChg>
      <pc:sldChg chg="addSp delSp modSp new del mod modClrScheme chgLayout">
        <pc:chgData name="am i who" userId="4b6389a2c128101d" providerId="Windows Live" clId="Web-{5EC9D510-0A2B-4692-A018-2388A3F8641B}" dt="2020-08-05T10:31:53.828" v="608"/>
        <pc:sldMkLst>
          <pc:docMk/>
          <pc:sldMk cId="75181972" sldId="270"/>
        </pc:sldMkLst>
        <pc:spChg chg="mod ord">
          <ac:chgData name="am i who" userId="4b6389a2c128101d" providerId="Windows Live" clId="Web-{5EC9D510-0A2B-4692-A018-2388A3F8641B}" dt="2020-08-05T10:12:39.893" v="404" actId="20577"/>
          <ac:spMkLst>
            <pc:docMk/>
            <pc:sldMk cId="75181972" sldId="270"/>
            <ac:spMk id="2" creationId="{C11A02B5-251B-424A-AFE9-D4F80F63F1FA}"/>
          </ac:spMkLst>
        </pc:spChg>
        <pc:spChg chg="del">
          <ac:chgData name="am i who" userId="4b6389a2c128101d" providerId="Windows Live" clId="Web-{5EC9D510-0A2B-4692-A018-2388A3F8641B}" dt="2020-08-05T10:11:11.358" v="369"/>
          <ac:spMkLst>
            <pc:docMk/>
            <pc:sldMk cId="75181972" sldId="270"/>
            <ac:spMk id="3" creationId="{7A9C784B-F147-4099-8DBC-456CE11CF2A7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4" creationId="{7D2BAFAA-2A65-4DB1-847A-0751D8B16B05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5" creationId="{73EF5E67-C934-479F-9D9C-5C6798CCEEE7}"/>
          </ac:spMkLst>
        </pc:spChg>
        <pc:spChg chg="add del mod ord">
          <ac:chgData name="am i who" userId="4b6389a2c128101d" providerId="Windows Live" clId="Web-{5EC9D510-0A2B-4692-A018-2388A3F8641B}" dt="2020-08-05T10:11:38.453" v="371"/>
          <ac:spMkLst>
            <pc:docMk/>
            <pc:sldMk cId="75181972" sldId="270"/>
            <ac:spMk id="6" creationId="{217DCE3D-58E2-4695-9B50-5BD361225793}"/>
          </ac:spMkLst>
        </pc:spChg>
      </pc:sldChg>
      <pc:sldChg chg="add del replId">
        <pc:chgData name="am i who" userId="4b6389a2c128101d" providerId="Windows Live" clId="Web-{5EC9D510-0A2B-4692-A018-2388A3F8641B}" dt="2020-08-05T10:10:50.388" v="367"/>
        <pc:sldMkLst>
          <pc:docMk/>
          <pc:sldMk cId="1451845398" sldId="270"/>
        </pc:sldMkLst>
      </pc:sldChg>
      <pc:sldChg chg="addSp delSp modSp add del ord replId">
        <pc:chgData name="am i who" userId="4b6389a2c128101d" providerId="Windows Live" clId="Web-{5EC9D510-0A2B-4692-A018-2388A3F8641B}" dt="2020-08-05T10:19:56.682" v="430"/>
        <pc:sldMkLst>
          <pc:docMk/>
          <pc:sldMk cId="798050270" sldId="271"/>
        </pc:sldMkLst>
        <pc:spChg chg="del">
          <ac:chgData name="am i who" userId="4b6389a2c128101d" providerId="Windows Live" clId="Web-{5EC9D510-0A2B-4692-A018-2388A3F8641B}" dt="2020-08-05T10:14:03.183" v="412"/>
          <ac:spMkLst>
            <pc:docMk/>
            <pc:sldMk cId="798050270" sldId="271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14:03.183" v="411"/>
          <ac:spMkLst>
            <pc:docMk/>
            <pc:sldMk cId="798050270" sldId="271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14:03.183" v="410"/>
          <ac:spMkLst>
            <pc:docMk/>
            <pc:sldMk cId="798050270" sldId="271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14:03.183" v="409"/>
          <ac:spMkLst>
            <pc:docMk/>
            <pc:sldMk cId="798050270" sldId="271"/>
            <ac:spMk id="17" creationId="{D4527BC2-5ADF-4FFF-9E3D-2407F69D49C7}"/>
          </ac:spMkLst>
        </pc:spChg>
        <pc:picChg chg="add mod">
          <ac:chgData name="am i who" userId="4b6389a2c128101d" providerId="Windows Live" clId="Web-{5EC9D510-0A2B-4692-A018-2388A3F8641B}" dt="2020-08-05T10:18:36.912" v="428" actId="1076"/>
          <ac:picMkLst>
            <pc:docMk/>
            <pc:sldMk cId="798050270" sldId="271"/>
            <ac:picMk id="3" creationId="{ED23C3EA-4389-4C7D-8919-6A32EF8DB2C5}"/>
          </ac:picMkLst>
        </pc:picChg>
        <pc:picChg chg="add mod">
          <ac:chgData name="am i who" userId="4b6389a2c128101d" providerId="Windows Live" clId="Web-{5EC9D510-0A2B-4692-A018-2388A3F8641B}" dt="2020-08-05T10:18:36.865" v="427" actId="1076"/>
          <ac:picMkLst>
            <pc:docMk/>
            <pc:sldMk cId="798050270" sldId="271"/>
            <ac:picMk id="6" creationId="{031D17AD-A592-412D-BFFD-0F54577D0AA5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1.261" v="603"/>
        <pc:sldMkLst>
          <pc:docMk/>
          <pc:sldMk cId="397126536" sldId="272"/>
        </pc:sldMkLst>
        <pc:spChg chg="mod">
          <ac:chgData name="am i who" userId="4b6389a2c128101d" providerId="Windows Live" clId="Web-{5EC9D510-0A2B-4692-A018-2388A3F8641B}" dt="2020-08-05T10:25:20.698" v="538" actId="20577"/>
          <ac:spMkLst>
            <pc:docMk/>
            <pc:sldMk cId="397126536" sldId="272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1.261" v="603"/>
          <ac:spMkLst>
            <pc:docMk/>
            <pc:sldMk cId="397126536" sldId="272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23:53.897" v="485" actId="1076"/>
          <ac:spMkLst>
            <pc:docMk/>
            <pc:sldMk cId="397126536" sldId="272"/>
            <ac:spMk id="8" creationId="{D7910FAE-922D-402C-876E-E501C3D24557}"/>
          </ac:spMkLst>
        </pc:spChg>
        <pc:picChg chg="add del mod">
          <ac:chgData name="am i who" userId="4b6389a2c128101d" providerId="Windows Live" clId="Web-{5EC9D510-0A2B-4692-A018-2388A3F8641B}" dt="2020-08-05T10:23:49.146" v="483"/>
          <ac:picMkLst>
            <pc:docMk/>
            <pc:sldMk cId="397126536" sldId="272"/>
            <ac:picMk id="3" creationId="{ED23C3EA-4389-4C7D-8919-6A32EF8DB2C5}"/>
          </ac:picMkLst>
        </pc:picChg>
        <pc:picChg chg="add del mod">
          <ac:chgData name="am i who" userId="4b6389a2c128101d" providerId="Windows Live" clId="Web-{5EC9D510-0A2B-4692-A018-2388A3F8641B}" dt="2020-08-05T10:23:49.146" v="482"/>
          <ac:picMkLst>
            <pc:docMk/>
            <pc:sldMk cId="397126536" sldId="272"/>
            <ac:picMk id="6" creationId="{031D17AD-A592-412D-BFFD-0F54577D0AA5}"/>
          </ac:picMkLst>
        </pc:picChg>
        <pc:picChg chg="add mod">
          <ac:chgData name="am i who" userId="4b6389a2c128101d" providerId="Windows Live" clId="Web-{5EC9D510-0A2B-4692-A018-2388A3F8641B}" dt="2020-08-05T10:23:57.084" v="486" actId="14100"/>
          <ac:picMkLst>
            <pc:docMk/>
            <pc:sldMk cId="397126536" sldId="272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4.605" v="604"/>
        <pc:sldMkLst>
          <pc:docMk/>
          <pc:sldMk cId="1911370494" sldId="273"/>
        </pc:sldMkLst>
        <pc:spChg chg="del">
          <ac:chgData name="am i who" userId="4b6389a2c128101d" providerId="Windows Live" clId="Web-{5EC9D510-0A2B-4692-A018-2388A3F8641B}" dt="2020-08-05T10:25:28.120" v="540"/>
          <ac:spMkLst>
            <pc:docMk/>
            <pc:sldMk cId="1911370494" sldId="27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4.605" v="604"/>
          <ac:spMkLst>
            <pc:docMk/>
            <pc:sldMk cId="1911370494" sldId="27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5:52.075" v="549" actId="1076"/>
          <ac:spMkLst>
            <pc:docMk/>
            <pc:sldMk cId="1911370494" sldId="273"/>
            <ac:spMk id="8" creationId="{D7910FAE-922D-402C-876E-E501C3D24557}"/>
          </ac:spMkLst>
        </pc:spChg>
        <pc:spChg chg="add del mod">
          <ac:chgData name="am i who" userId="4b6389a2c128101d" providerId="Windows Live" clId="Web-{5EC9D510-0A2B-4692-A018-2388A3F8641B}" dt="2020-08-05T10:25:32.574" v="542"/>
          <ac:spMkLst>
            <pc:docMk/>
            <pc:sldMk cId="1911370494" sldId="273"/>
            <ac:spMk id="10" creationId="{BB8F7116-357A-4652-8F69-1FB0A329D5D9}"/>
          </ac:spMkLst>
        </pc:spChg>
        <pc:spChg chg="add mod">
          <ac:chgData name="am i who" userId="4b6389a2c128101d" providerId="Windows Live" clId="Web-{5EC9D510-0A2B-4692-A018-2388A3F8641B}" dt="2020-08-05T10:25:35.058" v="543" actId="1076"/>
          <ac:spMkLst>
            <pc:docMk/>
            <pc:sldMk cId="1911370494" sldId="273"/>
            <ac:spMk id="12" creationId="{F78BFE34-BAA2-424F-AA61-32D47D516D93}"/>
          </ac:spMkLst>
        </pc:spChg>
        <pc:spChg chg="add mod">
          <ac:chgData name="am i who" userId="4b6389a2c128101d" providerId="Windows Live" clId="Web-{5EC9D510-0A2B-4692-A018-2388A3F8641B}" dt="2020-08-05T10:26:19.342" v="558" actId="1076"/>
          <ac:spMkLst>
            <pc:docMk/>
            <pc:sldMk cId="1911370494" sldId="273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6:04.653" v="555" actId="1076"/>
          <ac:picMkLst>
            <pc:docMk/>
            <pc:sldMk cId="1911370494" sldId="273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02.013" v="554" actId="14100"/>
          <ac:picMkLst>
            <pc:docMk/>
            <pc:sldMk cId="1911370494" sldId="273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5:52.090" v="550" actId="1076"/>
          <ac:picMkLst>
            <pc:docMk/>
            <pc:sldMk cId="1911370494" sldId="273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8.481" v="605"/>
        <pc:sldMkLst>
          <pc:docMk/>
          <pc:sldMk cId="2710076900" sldId="274"/>
        </pc:sldMkLst>
        <pc:spChg chg="add mod">
          <ac:chgData name="am i who" userId="4b6389a2c128101d" providerId="Windows Live" clId="Web-{5EC9D510-0A2B-4692-A018-2388A3F8641B}" dt="2020-08-05T10:27:42.205" v="589" actId="1076"/>
          <ac:spMkLst>
            <pc:docMk/>
            <pc:sldMk cId="2710076900" sldId="274"/>
            <ac:spMk id="2" creationId="{E8AD0794-BD19-4541-B05F-3496C08110DB}"/>
          </ac:spMkLst>
        </pc:spChg>
        <pc:spChg chg="del">
          <ac:chgData name="am i who" userId="4b6389a2c128101d" providerId="Windows Live" clId="Web-{5EC9D510-0A2B-4692-A018-2388A3F8641B}" dt="2020-08-05T10:30:48.481" v="605"/>
          <ac:spMkLst>
            <pc:docMk/>
            <pc:sldMk cId="2710076900" sldId="274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7:06.610" v="568" actId="1076"/>
          <ac:spMkLst>
            <pc:docMk/>
            <pc:sldMk cId="2710076900" sldId="274"/>
            <ac:spMk id="8" creationId="{D7910FAE-922D-402C-876E-E501C3D24557}"/>
          </ac:spMkLst>
        </pc:spChg>
        <pc:spChg chg="del mod">
          <ac:chgData name="am i who" userId="4b6389a2c128101d" providerId="Windows Live" clId="Web-{5EC9D510-0A2B-4692-A018-2388A3F8641B}" dt="2020-08-05T10:26:54.828" v="563"/>
          <ac:spMkLst>
            <pc:docMk/>
            <pc:sldMk cId="2710076900" sldId="274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7:44.237" v="590" actId="1076"/>
          <ac:picMkLst>
            <pc:docMk/>
            <pc:sldMk cId="2710076900" sldId="274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59.594" v="566" actId="1076"/>
          <ac:picMkLst>
            <pc:docMk/>
            <pc:sldMk cId="2710076900" sldId="274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7:08.516" v="569" actId="14100"/>
          <ac:picMkLst>
            <pc:docMk/>
            <pc:sldMk cId="2710076900" sldId="274"/>
            <ac:picMk id="7" creationId="{721F96BC-7336-4E71-9C3B-870C92FD6560}"/>
          </ac:picMkLst>
        </pc:picChg>
      </pc:sldChg>
      <pc:sldChg chg="new del">
        <pc:chgData name="am i who" userId="4b6389a2c128101d" providerId="Windows Live" clId="Web-{5EC9D510-0A2B-4692-A018-2388A3F8641B}" dt="2020-08-05T10:31:53.843" v="609"/>
        <pc:sldMkLst>
          <pc:docMk/>
          <pc:sldMk cId="3353698545" sldId="275"/>
        </pc:sldMkLst>
      </pc:sldChg>
      <pc:sldChg chg="addSp delSp modSp new">
        <pc:chgData name="am i who" userId="4b6389a2c128101d" providerId="Windows Live" clId="Web-{5EC9D510-0A2B-4692-A018-2388A3F8641B}" dt="2020-08-05T10:32:48.768" v="636" actId="1076"/>
        <pc:sldMkLst>
          <pc:docMk/>
          <pc:sldMk cId="4084185801" sldId="275"/>
        </pc:sldMkLst>
        <pc:spChg chg="del">
          <ac:chgData name="am i who" userId="4b6389a2c128101d" providerId="Windows Live" clId="Web-{5EC9D510-0A2B-4692-A018-2388A3F8641B}" dt="2020-08-05T10:32:10.125" v="612"/>
          <ac:spMkLst>
            <pc:docMk/>
            <pc:sldMk cId="4084185801" sldId="275"/>
            <ac:spMk id="2" creationId="{3BAD4A5C-136E-436F-8E8C-1025C8E9C150}"/>
          </ac:spMkLst>
        </pc:spChg>
        <pc:spChg chg="del">
          <ac:chgData name="am i who" userId="4b6389a2c128101d" providerId="Windows Live" clId="Web-{5EC9D510-0A2B-4692-A018-2388A3F8641B}" dt="2020-08-05T10:32:06" v="611"/>
          <ac:spMkLst>
            <pc:docMk/>
            <pc:sldMk cId="4084185801" sldId="275"/>
            <ac:spMk id="3" creationId="{02535C67-072B-43DD-A0CF-8CA7673307F2}"/>
          </ac:spMkLst>
        </pc:spChg>
        <pc:spChg chg="del">
          <ac:chgData name="am i who" userId="4b6389a2c128101d" providerId="Windows Live" clId="Web-{5EC9D510-0A2B-4692-A018-2388A3F8641B}" dt="2020-08-05T10:32:13.266" v="613"/>
          <ac:spMkLst>
            <pc:docMk/>
            <pc:sldMk cId="4084185801" sldId="275"/>
            <ac:spMk id="4" creationId="{BDA927CB-C99E-41CC-A856-49BC8AD0881F}"/>
          </ac:spMkLst>
        </pc:spChg>
        <pc:spChg chg="add mod">
          <ac:chgData name="am i who" userId="4b6389a2c128101d" providerId="Windows Live" clId="Web-{5EC9D510-0A2B-4692-A018-2388A3F8641B}" dt="2020-08-05T10:32:48.768" v="636" actId="1076"/>
          <ac:spMkLst>
            <pc:docMk/>
            <pc:sldMk cId="4084185801" sldId="27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5EC9D510-0A2B-4692-A018-2388A3F8641B}" dt="2020-08-05T12:23:09.077" v="2232" actId="20577"/>
        <pc:sldMkLst>
          <pc:docMk/>
          <pc:sldMk cId="2967144756" sldId="276"/>
        </pc:sldMkLst>
        <pc:spChg chg="mod">
          <ac:chgData name="am i who" userId="4b6389a2c128101d" providerId="Windows Live" clId="Web-{5EC9D510-0A2B-4692-A018-2388A3F8641B}" dt="2020-08-05T10:34:07.600" v="640" actId="20577"/>
          <ac:spMkLst>
            <pc:docMk/>
            <pc:sldMk cId="2967144756" sldId="276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2:23:09.077" v="2232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56.630" v="1003" actId="20577"/>
        <pc:sldMkLst>
          <pc:docMk/>
          <pc:sldMk cId="1875122223" sldId="277"/>
        </pc:sldMkLst>
        <pc:spChg chg="mod">
          <ac:chgData name="am i who" userId="4b6389a2c128101d" providerId="Windows Live" clId="Web-{5EC9D510-0A2B-4692-A018-2388A3F8641B}" dt="2020-08-05T10:43:44.895" v="993" actId="20577"/>
          <ac:spMkLst>
            <pc:docMk/>
            <pc:sldMk cId="1875122223" sldId="27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8:22.051" v="781"/>
          <ac:spMkLst>
            <pc:docMk/>
            <pc:sldMk cId="1875122223" sldId="277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38:22.051" v="780"/>
          <ac:spMkLst>
            <pc:docMk/>
            <pc:sldMk cId="1875122223" sldId="277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38:22.051" v="779"/>
          <ac:spMkLst>
            <pc:docMk/>
            <pc:sldMk cId="1875122223" sldId="277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38:22.051" v="778"/>
          <ac:spMkLst>
            <pc:docMk/>
            <pc:sldMk cId="1875122223" sldId="277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38:22.051" v="777"/>
          <ac:spMkLst>
            <pc:docMk/>
            <pc:sldMk cId="1875122223" sldId="277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38:22.036" v="776"/>
          <ac:spMkLst>
            <pc:docMk/>
            <pc:sldMk cId="1875122223" sldId="277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38:22.036" v="775"/>
          <ac:spMkLst>
            <pc:docMk/>
            <pc:sldMk cId="1875122223" sldId="277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38:22.036" v="774"/>
          <ac:spMkLst>
            <pc:docMk/>
            <pc:sldMk cId="1875122223" sldId="277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38:22.036" v="773"/>
          <ac:spMkLst>
            <pc:docMk/>
            <pc:sldMk cId="1875122223" sldId="277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38:22.036" v="772"/>
          <ac:spMkLst>
            <pc:docMk/>
            <pc:sldMk cId="1875122223" sldId="277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38:22.036" v="771"/>
          <ac:spMkLst>
            <pc:docMk/>
            <pc:sldMk cId="1875122223" sldId="277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38:22.036" v="770"/>
          <ac:spMkLst>
            <pc:docMk/>
            <pc:sldMk cId="1875122223" sldId="277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38:22.036" v="769"/>
          <ac:spMkLst>
            <pc:docMk/>
            <pc:sldMk cId="1875122223" sldId="277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38:22.036" v="768"/>
          <ac:spMkLst>
            <pc:docMk/>
            <pc:sldMk cId="1875122223" sldId="277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38:22.036" v="767"/>
          <ac:spMkLst>
            <pc:docMk/>
            <pc:sldMk cId="1875122223" sldId="277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38:22.036" v="766"/>
          <ac:spMkLst>
            <pc:docMk/>
            <pc:sldMk cId="1875122223" sldId="277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38:22.036" v="765"/>
          <ac:spMkLst>
            <pc:docMk/>
            <pc:sldMk cId="1875122223" sldId="277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38:22.036" v="764"/>
          <ac:spMkLst>
            <pc:docMk/>
            <pc:sldMk cId="1875122223" sldId="277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38:22.019" v="763"/>
          <ac:spMkLst>
            <pc:docMk/>
            <pc:sldMk cId="1875122223" sldId="277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38:22.019" v="762"/>
          <ac:spMkLst>
            <pc:docMk/>
            <pc:sldMk cId="1875122223" sldId="277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38:22.019" v="761"/>
          <ac:spMkLst>
            <pc:docMk/>
            <pc:sldMk cId="1875122223" sldId="277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38:22.019" v="760"/>
          <ac:spMkLst>
            <pc:docMk/>
            <pc:sldMk cId="1875122223" sldId="277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39:05.351" v="809" actId="1076"/>
          <ac:spMkLst>
            <pc:docMk/>
            <pc:sldMk cId="1875122223" sldId="277"/>
            <ac:spMk id="45" creationId="{F992C309-8526-4DF8-BB3E-9A910C92C136}"/>
          </ac:spMkLst>
        </pc:spChg>
        <pc:spChg chg="add mod">
          <ac:chgData name="am i who" userId="4b6389a2c128101d" providerId="Windows Live" clId="Web-{5EC9D510-0A2B-4692-A018-2388A3F8641B}" dt="2020-08-05T10:39:05.381" v="810" actId="1076"/>
          <ac:spMkLst>
            <pc:docMk/>
            <pc:sldMk cId="1875122223" sldId="277"/>
            <ac:spMk id="46" creationId="{0FAD47A3-B990-449D-B1FB-17725865CEE8}"/>
          </ac:spMkLst>
        </pc:spChg>
        <pc:spChg chg="add mod">
          <ac:chgData name="am i who" userId="4b6389a2c128101d" providerId="Windows Live" clId="Web-{5EC9D510-0A2B-4692-A018-2388A3F8641B}" dt="2020-08-05T10:39:05.397" v="811" actId="1076"/>
          <ac:spMkLst>
            <pc:docMk/>
            <pc:sldMk cId="1875122223" sldId="277"/>
            <ac:spMk id="47" creationId="{692F4C05-576E-44A5-B2CC-0554562BB340}"/>
          </ac:spMkLst>
        </pc:spChg>
        <pc:spChg chg="add mod">
          <ac:chgData name="am i who" userId="4b6389a2c128101d" providerId="Windows Live" clId="Web-{5EC9D510-0A2B-4692-A018-2388A3F8641B}" dt="2020-08-05T10:39:05.414" v="812" actId="1076"/>
          <ac:spMkLst>
            <pc:docMk/>
            <pc:sldMk cId="1875122223" sldId="277"/>
            <ac:spMk id="48" creationId="{57843D1C-ACDD-425E-9CF6-CA67EB457609}"/>
          </ac:spMkLst>
        </pc:spChg>
        <pc:spChg chg="add mod">
          <ac:chgData name="am i who" userId="4b6389a2c128101d" providerId="Windows Live" clId="Web-{5EC9D510-0A2B-4692-A018-2388A3F8641B}" dt="2020-08-05T10:39:05.414" v="813" actId="1076"/>
          <ac:spMkLst>
            <pc:docMk/>
            <pc:sldMk cId="1875122223" sldId="277"/>
            <ac:spMk id="49" creationId="{A8C0C9F9-BB12-4A55-911B-5F5ACE446D67}"/>
          </ac:spMkLst>
        </pc:spChg>
        <pc:spChg chg="add mod">
          <ac:chgData name="am i who" userId="4b6389a2c128101d" providerId="Windows Live" clId="Web-{5EC9D510-0A2B-4692-A018-2388A3F8641B}" dt="2020-08-05T10:43:56.630" v="1003" actId="20577"/>
          <ac:spMkLst>
            <pc:docMk/>
            <pc:sldMk cId="1875122223" sldId="277"/>
            <ac:spMk id="50" creationId="{C10A8458-D833-447C-815F-E0373E78F3C7}"/>
          </ac:spMkLst>
        </pc:spChg>
        <pc:spChg chg="add mod">
          <ac:chgData name="am i who" userId="4b6389a2c128101d" providerId="Windows Live" clId="Web-{5EC9D510-0A2B-4692-A018-2388A3F8641B}" dt="2020-08-05T10:39:05.444" v="815" actId="1076"/>
          <ac:spMkLst>
            <pc:docMk/>
            <pc:sldMk cId="1875122223" sldId="277"/>
            <ac:spMk id="51" creationId="{6C6DC34F-D0E7-4033-AA69-4F16035A0B30}"/>
          </ac:spMkLst>
        </pc:spChg>
        <pc:spChg chg="add mod">
          <ac:chgData name="am i who" userId="4b6389a2c128101d" providerId="Windows Live" clId="Web-{5EC9D510-0A2B-4692-A018-2388A3F8641B}" dt="2020-08-05T10:39:05.459" v="816" actId="1076"/>
          <ac:spMkLst>
            <pc:docMk/>
            <pc:sldMk cId="1875122223" sldId="277"/>
            <ac:spMk id="52" creationId="{FE4A5F5C-4EA7-43CA-B768-D08FE321AC3A}"/>
          </ac:spMkLst>
        </pc:spChg>
        <pc:spChg chg="add mod">
          <ac:chgData name="am i who" userId="4b6389a2c128101d" providerId="Windows Live" clId="Web-{5EC9D510-0A2B-4692-A018-2388A3F8641B}" dt="2020-08-05T10:39:05.475" v="817" actId="1076"/>
          <ac:spMkLst>
            <pc:docMk/>
            <pc:sldMk cId="1875122223" sldId="277"/>
            <ac:spMk id="53" creationId="{11750E41-39A0-457F-966C-CF9E14CA975B}"/>
          </ac:spMkLst>
        </pc:spChg>
        <pc:spChg chg="add mod">
          <ac:chgData name="am i who" userId="4b6389a2c128101d" providerId="Windows Live" clId="Web-{5EC9D510-0A2B-4692-A018-2388A3F8641B}" dt="2020-08-05T10:39:05.475" v="818" actId="1076"/>
          <ac:spMkLst>
            <pc:docMk/>
            <pc:sldMk cId="1875122223" sldId="277"/>
            <ac:spMk id="54" creationId="{5E5E8352-A82F-4A2D-81BA-79FAC098A055}"/>
          </ac:spMkLst>
        </pc:spChg>
        <pc:spChg chg="add mod">
          <ac:chgData name="am i who" userId="4b6389a2c128101d" providerId="Windows Live" clId="Web-{5EC9D510-0A2B-4692-A018-2388A3F8641B}" dt="2020-08-05T10:39:05.506" v="819" actId="1076"/>
          <ac:spMkLst>
            <pc:docMk/>
            <pc:sldMk cId="1875122223" sldId="277"/>
            <ac:spMk id="55" creationId="{956014EC-CD05-4AFE-8EC1-1ADAD495417E}"/>
          </ac:spMkLst>
        </pc:spChg>
        <pc:spChg chg="add mod">
          <ac:chgData name="am i who" userId="4b6389a2c128101d" providerId="Windows Live" clId="Web-{5EC9D510-0A2B-4692-A018-2388A3F8641B}" dt="2020-08-05T10:39:05.537" v="820" actId="1076"/>
          <ac:spMkLst>
            <pc:docMk/>
            <pc:sldMk cId="1875122223" sldId="277"/>
            <ac:spMk id="56" creationId="{1B44648A-EF54-4C40-A4E0-E901FD0B321E}"/>
          </ac:spMkLst>
        </pc:spChg>
        <pc:spChg chg="add mod">
          <ac:chgData name="am i who" userId="4b6389a2c128101d" providerId="Windows Live" clId="Web-{5EC9D510-0A2B-4692-A018-2388A3F8641B}" dt="2020-08-05T10:39:05.554" v="821" actId="1076"/>
          <ac:spMkLst>
            <pc:docMk/>
            <pc:sldMk cId="1875122223" sldId="277"/>
            <ac:spMk id="57" creationId="{2985F971-A53E-4DD1-BBAE-2DAEB6DD3E8E}"/>
          </ac:spMkLst>
        </pc:spChg>
        <pc:spChg chg="add mod">
          <ac:chgData name="am i who" userId="4b6389a2c128101d" providerId="Windows Live" clId="Web-{5EC9D510-0A2B-4692-A018-2388A3F8641B}" dt="2020-08-05T10:39:05.569" v="822" actId="1076"/>
          <ac:spMkLst>
            <pc:docMk/>
            <pc:sldMk cId="1875122223" sldId="277"/>
            <ac:spMk id="58" creationId="{4BDF8FBF-ADAC-475A-BB46-2EF3CF30A6CC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21.129" v="973" actId="1076"/>
        <pc:sldMkLst>
          <pc:docMk/>
          <pc:sldMk cId="2797240672" sldId="278"/>
        </pc:sldMkLst>
        <pc:spChg chg="mod">
          <ac:chgData name="am i who" userId="4b6389a2c128101d" providerId="Windows Live" clId="Web-{5EC9D510-0A2B-4692-A018-2388A3F8641B}" dt="2020-08-05T10:41:47.436" v="923" actId="20577"/>
          <ac:spMkLst>
            <pc:docMk/>
            <pc:sldMk cId="2797240672" sldId="278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09" v="896" actId="1076"/>
          <ac:spMkLst>
            <pc:docMk/>
            <pc:sldMk cId="2797240672" sldId="278"/>
            <ac:spMk id="3" creationId="{96301E1A-A268-4B4F-9732-76A3D50B0BB9}"/>
          </ac:spMkLst>
        </pc:spChg>
        <pc:spChg chg="add mod">
          <ac:chgData name="am i who" userId="4b6389a2c128101d" providerId="Windows Live" clId="Web-{5EC9D510-0A2B-4692-A018-2388A3F8641B}" dt="2020-08-05T10:41:09.309" v="897" actId="1076"/>
          <ac:spMkLst>
            <pc:docMk/>
            <pc:sldMk cId="2797240672" sldId="278"/>
            <ac:spMk id="4" creationId="{C5A2CE21-5CCE-48B4-AC3C-5CA129577C70}"/>
          </ac:spMkLst>
        </pc:spChg>
        <pc:spChg chg="del mod">
          <ac:chgData name="am i who" userId="4b6389a2c128101d" providerId="Windows Live" clId="Web-{5EC9D510-0A2B-4692-A018-2388A3F8641B}" dt="2020-08-05T10:42:50.018" v="963"/>
          <ac:spMkLst>
            <pc:docMk/>
            <pc:sldMk cId="2797240672" sldId="278"/>
            <ac:spMk id="5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25" v="898" actId="1076"/>
          <ac:spMkLst>
            <pc:docMk/>
            <pc:sldMk cId="2797240672" sldId="278"/>
            <ac:spMk id="6" creationId="{1BC81666-4D02-4880-984D-AED3478F97B2}"/>
          </ac:spMkLst>
        </pc:spChg>
        <pc:spChg chg="add mod">
          <ac:chgData name="am i who" userId="4b6389a2c128101d" providerId="Windows Live" clId="Web-{5EC9D510-0A2B-4692-A018-2388A3F8641B}" dt="2020-08-05T10:41:09.341" v="899" actId="1076"/>
          <ac:spMkLst>
            <pc:docMk/>
            <pc:sldMk cId="2797240672" sldId="278"/>
            <ac:spMk id="7" creationId="{C86F050A-3922-49E2-9875-623249D130FE}"/>
          </ac:spMkLst>
        </pc:spChg>
        <pc:spChg chg="add mod">
          <ac:chgData name="am i who" userId="4b6389a2c128101d" providerId="Windows Live" clId="Web-{5EC9D510-0A2B-4692-A018-2388A3F8641B}" dt="2020-08-05T10:41:09.356" v="900" actId="1076"/>
          <ac:spMkLst>
            <pc:docMk/>
            <pc:sldMk cId="2797240672" sldId="278"/>
            <ac:spMk id="8" creationId="{83AF9CF8-4D04-48C8-9FB7-1D1F72FD605C}"/>
          </ac:spMkLst>
        </pc:spChg>
        <pc:spChg chg="add mod">
          <ac:chgData name="am i who" userId="4b6389a2c128101d" providerId="Windows Live" clId="Web-{5EC9D510-0A2B-4692-A018-2388A3F8641B}" dt="2020-08-05T10:41:09.372" v="901" actId="1076"/>
          <ac:spMkLst>
            <pc:docMk/>
            <pc:sldMk cId="2797240672" sldId="278"/>
            <ac:spMk id="9" creationId="{0BA21B10-FBB8-4536-B805-E35F4A08325C}"/>
          </ac:spMkLst>
        </pc:spChg>
        <pc:spChg chg="add mod">
          <ac:chgData name="am i who" userId="4b6389a2c128101d" providerId="Windows Live" clId="Web-{5EC9D510-0A2B-4692-A018-2388A3F8641B}" dt="2020-08-05T10:41:09.387" v="902" actId="1076"/>
          <ac:spMkLst>
            <pc:docMk/>
            <pc:sldMk cId="2797240672" sldId="278"/>
            <ac:spMk id="10" creationId="{10664789-8D24-47D4-A260-E32815116FA6}"/>
          </ac:spMkLst>
        </pc:spChg>
        <pc:spChg chg="add mod">
          <ac:chgData name="am i who" userId="4b6389a2c128101d" providerId="Windows Live" clId="Web-{5EC9D510-0A2B-4692-A018-2388A3F8641B}" dt="2020-08-05T10:41:09.387" v="903" actId="1076"/>
          <ac:spMkLst>
            <pc:docMk/>
            <pc:sldMk cId="2797240672" sldId="278"/>
            <ac:spMk id="11" creationId="{111EF229-B950-477D-9F11-B792AC0B894D}"/>
          </ac:spMkLst>
        </pc:spChg>
        <pc:spChg chg="add mod">
          <ac:chgData name="am i who" userId="4b6389a2c128101d" providerId="Windows Live" clId="Web-{5EC9D510-0A2B-4692-A018-2388A3F8641B}" dt="2020-08-05T10:42:58.393" v="964"/>
          <ac:spMkLst>
            <pc:docMk/>
            <pc:sldMk cId="2797240672" sldId="278"/>
            <ac:spMk id="12" creationId="{D8948817-A797-4C53-8C06-D3E244949EED}"/>
          </ac:spMkLst>
        </pc:spChg>
        <pc:spChg chg="mod">
          <ac:chgData name="am i who" userId="4b6389a2c128101d" providerId="Windows Live" clId="Web-{5EC9D510-0A2B-4692-A018-2388A3F8641B}" dt="2020-08-05T10:43:21.129" v="973" actId="1076"/>
          <ac:spMkLst>
            <pc:docMk/>
            <pc:sldMk cId="2797240672" sldId="278"/>
            <ac:spMk id="45" creationId="{F992C309-8526-4DF8-BB3E-9A910C92C136}"/>
          </ac:spMkLst>
        </pc:spChg>
        <pc:spChg chg="mod">
          <ac:chgData name="am i who" userId="4b6389a2c128101d" providerId="Windows Live" clId="Web-{5EC9D510-0A2B-4692-A018-2388A3F8641B}" dt="2020-08-05T10:42:26.470" v="957" actId="1076"/>
          <ac:spMkLst>
            <pc:docMk/>
            <pc:sldMk cId="2797240672" sldId="278"/>
            <ac:spMk id="46" creationId="{0FAD47A3-B990-449D-B1FB-17725865CEE8}"/>
          </ac:spMkLst>
        </pc:spChg>
        <pc:spChg chg="mod">
          <ac:chgData name="am i who" userId="4b6389a2c128101d" providerId="Windows Live" clId="Web-{5EC9D510-0A2B-4692-A018-2388A3F8641B}" dt="2020-08-05T10:42:26.485" v="958" actId="1076"/>
          <ac:spMkLst>
            <pc:docMk/>
            <pc:sldMk cId="2797240672" sldId="278"/>
            <ac:spMk id="47" creationId="{692F4C05-576E-44A5-B2CC-0554562BB340}"/>
          </ac:spMkLst>
        </pc:spChg>
        <pc:spChg chg="mod">
          <ac:chgData name="am i who" userId="4b6389a2c128101d" providerId="Windows Live" clId="Web-{5EC9D510-0A2B-4692-A018-2388A3F8641B}" dt="2020-08-05T10:42:26.501" v="959" actId="1076"/>
          <ac:spMkLst>
            <pc:docMk/>
            <pc:sldMk cId="2797240672" sldId="278"/>
            <ac:spMk id="48" creationId="{57843D1C-ACDD-425E-9CF6-CA67EB457609}"/>
          </ac:spMkLst>
        </pc:spChg>
        <pc:spChg chg="mod">
          <ac:chgData name="am i who" userId="4b6389a2c128101d" providerId="Windows Live" clId="Web-{5EC9D510-0A2B-4692-A018-2388A3F8641B}" dt="2020-08-05T10:42:26.516" v="960" actId="1076"/>
          <ac:spMkLst>
            <pc:docMk/>
            <pc:sldMk cId="2797240672" sldId="278"/>
            <ac:spMk id="49" creationId="{A8C0C9F9-BB12-4A55-911B-5F5ACE446D67}"/>
          </ac:spMkLst>
        </pc:spChg>
        <pc:spChg chg="mod">
          <ac:chgData name="am i who" userId="4b6389a2c128101d" providerId="Windows Live" clId="Web-{5EC9D510-0A2B-4692-A018-2388A3F8641B}" dt="2020-08-05T10:42:17.719" v="954" actId="1076"/>
          <ac:spMkLst>
            <pc:docMk/>
            <pc:sldMk cId="2797240672" sldId="278"/>
            <ac:spMk id="50" creationId="{C10A8458-D833-447C-815F-E0373E78F3C7}"/>
          </ac:spMkLst>
        </pc:spChg>
        <pc:spChg chg="mod">
          <ac:chgData name="am i who" userId="4b6389a2c128101d" providerId="Windows Live" clId="Web-{5EC9D510-0A2B-4692-A018-2388A3F8641B}" dt="2020-08-05T10:42:17.657" v="950" actId="1076"/>
          <ac:spMkLst>
            <pc:docMk/>
            <pc:sldMk cId="2797240672" sldId="278"/>
            <ac:spMk id="51" creationId="{6C6DC34F-D0E7-4033-AA69-4F16035A0B30}"/>
          </ac:spMkLst>
        </pc:spChg>
        <pc:spChg chg="mod">
          <ac:chgData name="am i who" userId="4b6389a2c128101d" providerId="Windows Live" clId="Web-{5EC9D510-0A2B-4692-A018-2388A3F8641B}" dt="2020-08-05T10:42:17.672" v="951" actId="1076"/>
          <ac:spMkLst>
            <pc:docMk/>
            <pc:sldMk cId="2797240672" sldId="278"/>
            <ac:spMk id="52" creationId="{FE4A5F5C-4EA7-43CA-B768-D08FE321AC3A}"/>
          </ac:spMkLst>
        </pc:spChg>
        <pc:spChg chg="mod">
          <ac:chgData name="am i who" userId="4b6389a2c128101d" providerId="Windows Live" clId="Web-{5EC9D510-0A2B-4692-A018-2388A3F8641B}" dt="2020-08-05T10:42:17.688" v="952" actId="1076"/>
          <ac:spMkLst>
            <pc:docMk/>
            <pc:sldMk cId="2797240672" sldId="278"/>
            <ac:spMk id="53" creationId="{11750E41-39A0-457F-966C-CF9E14CA975B}"/>
          </ac:spMkLst>
        </pc:spChg>
        <pc:spChg chg="mod">
          <ac:chgData name="am i who" userId="4b6389a2c128101d" providerId="Windows Live" clId="Web-{5EC9D510-0A2B-4692-A018-2388A3F8641B}" dt="2020-08-05T10:42:17.688" v="953" actId="1076"/>
          <ac:spMkLst>
            <pc:docMk/>
            <pc:sldMk cId="2797240672" sldId="278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40:22.244" v="830"/>
          <ac:spMkLst>
            <pc:docMk/>
            <pc:sldMk cId="2797240672" sldId="278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40:22.229" v="829"/>
          <ac:spMkLst>
            <pc:docMk/>
            <pc:sldMk cId="2797240672" sldId="278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40:22.229" v="828"/>
          <ac:spMkLst>
            <pc:docMk/>
            <pc:sldMk cId="2797240672" sldId="278"/>
            <ac:spMk id="57" creationId="{2985F971-A53E-4DD1-BBAE-2DAEB6DD3E8E}"/>
          </ac:spMkLst>
        </pc:spChg>
        <pc:spChg chg="mod">
          <ac:chgData name="am i who" userId="4b6389a2c128101d" providerId="Windows Live" clId="Web-{5EC9D510-0A2B-4692-A018-2388A3F8641B}" dt="2020-08-05T10:42:17.719" v="955" actId="1076"/>
          <ac:spMkLst>
            <pc:docMk/>
            <pc:sldMk cId="2797240672" sldId="278"/>
            <ac:spMk id="58" creationId="{4BDF8FBF-ADAC-475A-BB46-2EF3CF30A6CC}"/>
          </ac:spMkLst>
        </pc:spChg>
      </pc:sldChg>
      <pc:sldChg chg="modSp add replId">
        <pc:chgData name="am i who" userId="4b6389a2c128101d" providerId="Windows Live" clId="Web-{5EC9D510-0A2B-4692-A018-2388A3F8641B}" dt="2020-08-05T10:47:15" v="1062" actId="14100"/>
        <pc:sldMkLst>
          <pc:docMk/>
          <pc:sldMk cId="2842782979" sldId="279"/>
        </pc:sldMkLst>
        <pc:spChg chg="mod">
          <ac:chgData name="am i who" userId="4b6389a2c128101d" providerId="Windows Live" clId="Web-{5EC9D510-0A2B-4692-A018-2388A3F8641B}" dt="2020-08-05T10:47:15" v="1062" actId="14100"/>
          <ac:spMkLst>
            <pc:docMk/>
            <pc:sldMk cId="2842782979" sldId="279"/>
            <ac:spMk id="6" creationId="{D966A813-E740-4871-8845-7893B6D28E27}"/>
          </ac:spMkLst>
        </pc:spChg>
      </pc:sldChg>
      <pc:sldChg chg="add del replId">
        <pc:chgData name="am i who" userId="4b6389a2c128101d" providerId="Windows Live" clId="Web-{5EC9D510-0A2B-4692-A018-2388A3F8641B}" dt="2020-08-05T10:48:47.536" v="1064"/>
        <pc:sldMkLst>
          <pc:docMk/>
          <pc:sldMk cId="71794047" sldId="280"/>
        </pc:sldMkLst>
      </pc:sldChg>
      <pc:sldChg chg="addSp delSp modSp new mod modClrScheme chgLayout">
        <pc:chgData name="am i who" userId="4b6389a2c128101d" providerId="Windows Live" clId="Web-{5EC9D510-0A2B-4692-A018-2388A3F8641B}" dt="2020-08-05T10:53:53.505" v="1099" actId="1076"/>
        <pc:sldMkLst>
          <pc:docMk/>
          <pc:sldMk cId="2999572607" sldId="280"/>
        </pc:sldMkLst>
        <pc:spChg chg="del mod ord">
          <ac:chgData name="am i who" userId="4b6389a2c128101d" providerId="Windows Live" clId="Web-{5EC9D510-0A2B-4692-A018-2388A3F8641B}" dt="2020-08-05T10:52:00.218" v="1092"/>
          <ac:spMkLst>
            <pc:docMk/>
            <pc:sldMk cId="2999572607" sldId="280"/>
            <ac:spMk id="2" creationId="{9B0F2F44-CB81-4895-8329-D874AADC5144}"/>
          </ac:spMkLst>
        </pc:spChg>
        <pc:spChg chg="del mod ord">
          <ac:chgData name="am i who" userId="4b6389a2c128101d" providerId="Windows Live" clId="Web-{5EC9D510-0A2B-4692-A018-2388A3F8641B}" dt="2020-08-05T10:50:11.431" v="1068"/>
          <ac:spMkLst>
            <pc:docMk/>
            <pc:sldMk cId="2999572607" sldId="280"/>
            <ac:spMk id="3" creationId="{988CCA46-45B9-4D01-9B27-6A92B12295F8}"/>
          </ac:spMkLst>
        </pc:spChg>
        <pc:spChg chg="add mod">
          <ac:chgData name="am i who" userId="4b6389a2c128101d" providerId="Windows Live" clId="Web-{5EC9D510-0A2B-4692-A018-2388A3F8641B}" dt="2020-08-05T10:50:08.087" v="1067"/>
          <ac:spMkLst>
            <pc:docMk/>
            <pc:sldMk cId="2999572607" sldId="280"/>
            <ac:spMk id="5" creationId="{6C845A30-9044-414A-83C9-1717037C6E51}"/>
          </ac:spMkLst>
        </pc:spChg>
        <pc:spChg chg="add mod">
          <ac:chgData name="am i who" userId="4b6389a2c128101d" providerId="Windows Live" clId="Web-{5EC9D510-0A2B-4692-A018-2388A3F8641B}" dt="2020-08-05T10:53:48.926" v="1098" actId="1076"/>
          <ac:spMkLst>
            <pc:docMk/>
            <pc:sldMk cId="2999572607" sldId="280"/>
            <ac:spMk id="7" creationId="{43590295-E915-4A8B-A6B9-B723DA5D0C91}"/>
          </ac:spMkLst>
        </pc:spChg>
        <pc:spChg chg="add mod">
          <ac:chgData name="am i who" userId="4b6389a2c128101d" providerId="Windows Live" clId="Web-{5EC9D510-0A2B-4692-A018-2388A3F8641B}" dt="2020-08-05T10:53:53.505" v="1099" actId="1076"/>
          <ac:spMkLst>
            <pc:docMk/>
            <pc:sldMk cId="2999572607" sldId="280"/>
            <ac:spMk id="9" creationId="{87CA08AB-2A77-4A66-AD9F-2F1408C0FDE3}"/>
          </ac:spMkLst>
        </pc:spChg>
        <pc:picChg chg="add mod">
          <ac:chgData name="am i who" userId="4b6389a2c128101d" providerId="Windows Live" clId="Web-{5EC9D510-0A2B-4692-A018-2388A3F8641B}" dt="2020-08-05T10:53:44.817" v="1097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ord replId">
        <pc:chgData name="am i who" userId="4b6389a2c128101d" providerId="Windows Live" clId="Web-{5EC9D510-0A2B-4692-A018-2388A3F8641B}" dt="2020-08-05T10:57:26.610" v="1127" actId="1076"/>
        <pc:sldMkLst>
          <pc:docMk/>
          <pc:sldMk cId="1147424483" sldId="281"/>
        </pc:sldMkLst>
        <pc:spChg chg="mod">
          <ac:chgData name="am i who" userId="4b6389a2c128101d" providerId="Windows Live" clId="Web-{5EC9D510-0A2B-4692-A018-2388A3F8641B}" dt="2020-08-05T10:57:26.610" v="1127" actId="1076"/>
          <ac:spMkLst>
            <pc:docMk/>
            <pc:sldMk cId="1147424483" sldId="28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57:21.062" v="1124" actId="1076"/>
          <ac:spMkLst>
            <pc:docMk/>
            <pc:sldMk cId="1147424483" sldId="281"/>
            <ac:spMk id="18" creationId="{73EBC26F-CE21-4497-8C9B-52ECCDDC1EBB}"/>
          </ac:spMkLst>
        </pc:spChg>
        <pc:spChg chg="add mod">
          <ac:chgData name="am i who" userId="4b6389a2c128101d" providerId="Windows Live" clId="Web-{5EC9D510-0A2B-4692-A018-2388A3F8641B}" dt="2020-08-05T10:57:21.094" v="1125" actId="1076"/>
          <ac:spMkLst>
            <pc:docMk/>
            <pc:sldMk cId="1147424483" sldId="281"/>
            <ac:spMk id="19" creationId="{39296F2E-1CD4-4A16-B468-665226FF2FEB}"/>
          </ac:spMkLst>
        </pc:spChg>
        <pc:spChg chg="del">
          <ac:chgData name="am i who" userId="4b6389a2c128101d" providerId="Windows Live" clId="Web-{5EC9D510-0A2B-4692-A018-2388A3F8641B}" dt="2020-08-05T10:56:47.342" v="1118"/>
          <ac:spMkLst>
            <pc:docMk/>
            <pc:sldMk cId="1147424483" sldId="281"/>
            <ac:spMk id="45" creationId="{F992C309-8526-4DF8-BB3E-9A910C92C136}"/>
          </ac:spMkLst>
        </pc:spChg>
        <pc:spChg chg="del">
          <ac:chgData name="am i who" userId="4b6389a2c128101d" providerId="Windows Live" clId="Web-{5EC9D510-0A2B-4692-A018-2388A3F8641B}" dt="2020-08-05T10:56:47.342" v="1117"/>
          <ac:spMkLst>
            <pc:docMk/>
            <pc:sldMk cId="1147424483" sldId="281"/>
            <ac:spMk id="46" creationId="{0FAD47A3-B990-449D-B1FB-17725865CEE8}"/>
          </ac:spMkLst>
        </pc:spChg>
        <pc:spChg chg="del">
          <ac:chgData name="am i who" userId="4b6389a2c128101d" providerId="Windows Live" clId="Web-{5EC9D510-0A2B-4692-A018-2388A3F8641B}" dt="2020-08-05T10:56:47.326" v="1116"/>
          <ac:spMkLst>
            <pc:docMk/>
            <pc:sldMk cId="1147424483" sldId="281"/>
            <ac:spMk id="47" creationId="{692F4C05-576E-44A5-B2CC-0554562BB340}"/>
          </ac:spMkLst>
        </pc:spChg>
        <pc:spChg chg="del">
          <ac:chgData name="am i who" userId="4b6389a2c128101d" providerId="Windows Live" clId="Web-{5EC9D510-0A2B-4692-A018-2388A3F8641B}" dt="2020-08-05T10:56:47.326" v="1115"/>
          <ac:spMkLst>
            <pc:docMk/>
            <pc:sldMk cId="1147424483" sldId="281"/>
            <ac:spMk id="48" creationId="{57843D1C-ACDD-425E-9CF6-CA67EB457609}"/>
          </ac:spMkLst>
        </pc:spChg>
        <pc:spChg chg="del">
          <ac:chgData name="am i who" userId="4b6389a2c128101d" providerId="Windows Live" clId="Web-{5EC9D510-0A2B-4692-A018-2388A3F8641B}" dt="2020-08-05T10:56:47.326" v="1114"/>
          <ac:spMkLst>
            <pc:docMk/>
            <pc:sldMk cId="1147424483" sldId="281"/>
            <ac:spMk id="49" creationId="{A8C0C9F9-BB12-4A55-911B-5F5ACE446D67}"/>
          </ac:spMkLst>
        </pc:spChg>
        <pc:spChg chg="del">
          <ac:chgData name="am i who" userId="4b6389a2c128101d" providerId="Windows Live" clId="Web-{5EC9D510-0A2B-4692-A018-2388A3F8641B}" dt="2020-08-05T10:56:47.326" v="1113"/>
          <ac:spMkLst>
            <pc:docMk/>
            <pc:sldMk cId="1147424483" sldId="281"/>
            <ac:spMk id="50" creationId="{C10A8458-D833-447C-815F-E0373E78F3C7}"/>
          </ac:spMkLst>
        </pc:spChg>
        <pc:spChg chg="del">
          <ac:chgData name="am i who" userId="4b6389a2c128101d" providerId="Windows Live" clId="Web-{5EC9D510-0A2B-4692-A018-2388A3F8641B}" dt="2020-08-05T10:56:47.326" v="1112"/>
          <ac:spMkLst>
            <pc:docMk/>
            <pc:sldMk cId="1147424483" sldId="281"/>
            <ac:spMk id="51" creationId="{6C6DC34F-D0E7-4033-AA69-4F16035A0B30}"/>
          </ac:spMkLst>
        </pc:spChg>
        <pc:spChg chg="del">
          <ac:chgData name="am i who" userId="4b6389a2c128101d" providerId="Windows Live" clId="Web-{5EC9D510-0A2B-4692-A018-2388A3F8641B}" dt="2020-08-05T10:56:47.326" v="1111"/>
          <ac:spMkLst>
            <pc:docMk/>
            <pc:sldMk cId="1147424483" sldId="281"/>
            <ac:spMk id="52" creationId="{FE4A5F5C-4EA7-43CA-B768-D08FE321AC3A}"/>
          </ac:spMkLst>
        </pc:spChg>
        <pc:spChg chg="del">
          <ac:chgData name="am i who" userId="4b6389a2c128101d" providerId="Windows Live" clId="Web-{5EC9D510-0A2B-4692-A018-2388A3F8641B}" dt="2020-08-05T10:56:47.326" v="1110"/>
          <ac:spMkLst>
            <pc:docMk/>
            <pc:sldMk cId="1147424483" sldId="281"/>
            <ac:spMk id="53" creationId="{11750E41-39A0-457F-966C-CF9E14CA975B}"/>
          </ac:spMkLst>
        </pc:spChg>
        <pc:spChg chg="del">
          <ac:chgData name="am i who" userId="4b6389a2c128101d" providerId="Windows Live" clId="Web-{5EC9D510-0A2B-4692-A018-2388A3F8641B}" dt="2020-08-05T10:56:47.326" v="1109"/>
          <ac:spMkLst>
            <pc:docMk/>
            <pc:sldMk cId="1147424483" sldId="281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56:47.326" v="1108"/>
          <ac:spMkLst>
            <pc:docMk/>
            <pc:sldMk cId="1147424483" sldId="281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56:47.326" v="1107"/>
          <ac:spMkLst>
            <pc:docMk/>
            <pc:sldMk cId="1147424483" sldId="281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56:47.326" v="1106"/>
          <ac:spMkLst>
            <pc:docMk/>
            <pc:sldMk cId="1147424483" sldId="281"/>
            <ac:spMk id="57" creationId="{2985F971-A53E-4DD1-BBAE-2DAEB6DD3E8E}"/>
          </ac:spMkLst>
        </pc:spChg>
        <pc:spChg chg="del">
          <ac:chgData name="am i who" userId="4b6389a2c128101d" providerId="Windows Live" clId="Web-{5EC9D510-0A2B-4692-A018-2388A3F8641B}" dt="2020-08-05T10:56:47.311" v="1105"/>
          <ac:spMkLst>
            <pc:docMk/>
            <pc:sldMk cId="1147424483" sldId="281"/>
            <ac:spMk id="58" creationId="{4BDF8FBF-ADAC-475A-BB46-2EF3CF30A6CC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00:24.009" v="1140"/>
        <pc:sldMkLst>
          <pc:docMk/>
          <pc:sldMk cId="2425502645" sldId="282"/>
        </pc:sldMkLst>
        <pc:spChg chg="del">
          <ac:chgData name="am i who" userId="4b6389a2c128101d" providerId="Windows Live" clId="Web-{5EC9D510-0A2B-4692-A018-2388A3F8641B}" dt="2020-08-05T10:57:46.642" v="1130"/>
          <ac:spMkLst>
            <pc:docMk/>
            <pc:sldMk cId="2425502645" sldId="282"/>
            <ac:spMk id="18" creationId="{73EBC26F-CE21-4497-8C9B-52ECCDDC1EBB}"/>
          </ac:spMkLst>
        </pc:spChg>
        <pc:spChg chg="del">
          <ac:chgData name="am i who" userId="4b6389a2c128101d" providerId="Windows Live" clId="Web-{5EC9D510-0A2B-4692-A018-2388A3F8641B}" dt="2020-08-05T10:57:46.642" v="1129"/>
          <ac:spMkLst>
            <pc:docMk/>
            <pc:sldMk cId="2425502645" sldId="282"/>
            <ac:spMk id="19" creationId="{39296F2E-1CD4-4A16-B468-665226FF2FEB}"/>
          </ac:spMkLst>
        </pc:spChg>
        <pc:picChg chg="add mod">
          <ac:chgData name="am i who" userId="4b6389a2c128101d" providerId="Windows Live" clId="Web-{5EC9D510-0A2B-4692-A018-2388A3F8641B}" dt="2020-08-05T10:58:28.066" v="1138" actId="1076"/>
          <ac:picMkLst>
            <pc:docMk/>
            <pc:sldMk cId="2425502645" sldId="282"/>
            <ac:picMk id="3" creationId="{F379E6A7-2C9D-432C-A0E5-C9C0F8496F13}"/>
          </ac:picMkLst>
        </pc:picChg>
      </pc:sldChg>
      <pc:sldChg chg="addSp delSp modSp add replId">
        <pc:chgData name="am i who" userId="4b6389a2c128101d" providerId="Windows Live" clId="Web-{5EC9D510-0A2B-4692-A018-2388A3F8641B}" dt="2020-08-05T11:01:22.840" v="1169" actId="1076"/>
        <pc:sldMkLst>
          <pc:docMk/>
          <pc:sldMk cId="2705679793" sldId="283"/>
        </pc:sldMkLst>
        <pc:spChg chg="mod">
          <ac:chgData name="am i who" userId="4b6389a2c128101d" providerId="Windows Live" clId="Web-{5EC9D510-0A2B-4692-A018-2388A3F8641B}" dt="2020-08-05T11:00:37.494" v="1155" actId="20577"/>
          <ac:spMkLst>
            <pc:docMk/>
            <pc:sldMk cId="2705679793" sldId="283"/>
            <ac:spMk id="2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1:00:37.526" v="1157"/>
          <ac:picMkLst>
            <pc:docMk/>
            <pc:sldMk cId="2705679793" sldId="283"/>
            <ac:picMk id="3" creationId="{F379E6A7-2C9D-432C-A0E5-C9C0F8496F13}"/>
          </ac:picMkLst>
        </pc:picChg>
        <pc:picChg chg="add mod">
          <ac:chgData name="am i who" userId="4b6389a2c128101d" providerId="Windows Live" clId="Web-{5EC9D510-0A2B-4692-A018-2388A3F8641B}" dt="2020-08-05T11:01:22.840" v="1169" actId="1076"/>
          <ac:picMkLst>
            <pc:docMk/>
            <pc:sldMk cId="2705679793" sldId="283"/>
            <ac:picMk id="4" creationId="{96941DA6-2E4B-4461-A1CD-CCE831F8421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53:22.530" v="2346" actId="20577"/>
        <pc:sldMkLst>
          <pc:docMk/>
          <pc:sldMk cId="1547325219" sldId="284"/>
        </pc:sldMkLst>
        <pc:spChg chg="mod">
          <ac:chgData name="am i who" userId="4b6389a2c128101d" providerId="Windows Live" clId="Web-{5EC9D510-0A2B-4692-A018-2388A3F8641B}" dt="2020-08-05T12:53:22.530" v="2346" actId="20577"/>
          <ac:spMkLst>
            <pc:docMk/>
            <pc:sldMk cId="1547325219" sldId="284"/>
            <ac:spMk id="2" creationId="{00000000-0000-0000-0000-000000000000}"/>
          </ac:spMkLst>
        </pc:spChg>
        <pc:picChg chg="add mod">
          <ac:chgData name="am i who" userId="4b6389a2c128101d" providerId="Windows Live" clId="Web-{5EC9D510-0A2B-4692-A018-2388A3F8641B}" dt="2020-08-05T11:02:17.312" v="1176" actId="1076"/>
          <ac:picMkLst>
            <pc:docMk/>
            <pc:sldMk cId="1547325219" sldId="284"/>
            <ac:picMk id="3" creationId="{14F3A401-1D45-4D7B-B3FD-937235CC0F52}"/>
          </ac:picMkLst>
        </pc:picChg>
        <pc:picChg chg="del">
          <ac:chgData name="am i who" userId="4b6389a2c128101d" providerId="Windows Live" clId="Web-{5EC9D510-0A2B-4692-A018-2388A3F8641B}" dt="2020-08-05T11:02:00.624" v="1171"/>
          <ac:picMkLst>
            <pc:docMk/>
            <pc:sldMk cId="1547325219" sldId="284"/>
            <ac:picMk id="4" creationId="{96941DA6-2E4B-4461-A1CD-CCE831F8421C}"/>
          </ac:picMkLst>
        </pc:picChg>
      </pc:sldChg>
      <pc:sldChg chg="modSp add replId">
        <pc:chgData name="am i who" userId="4b6389a2c128101d" providerId="Windows Live" clId="Web-{5EC9D510-0A2B-4692-A018-2388A3F8641B}" dt="2020-08-05T11:06:38.091" v="1219" actId="20577"/>
        <pc:sldMkLst>
          <pc:docMk/>
          <pc:sldMk cId="1431700003" sldId="285"/>
        </pc:sldMkLst>
        <pc:spChg chg="mod">
          <ac:chgData name="am i who" userId="4b6389a2c128101d" providerId="Windows Live" clId="Web-{5EC9D510-0A2B-4692-A018-2388A3F8641B}" dt="2020-08-05T11:06:38.091" v="1219" actId="20577"/>
          <ac:spMkLst>
            <pc:docMk/>
            <pc:sldMk cId="1431700003" sldId="285"/>
            <ac:spMk id="6" creationId="{D966A813-E740-4871-8845-7893B6D28E27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43:34.455" v="1533"/>
        <pc:sldMkLst>
          <pc:docMk/>
          <pc:sldMk cId="1721261076" sldId="286"/>
        </pc:sldMkLst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4" creationId="{A16619A1-366D-48A6-8897-1E42DD42724E}"/>
          </ac:spMkLst>
        </pc:spChg>
        <pc:spChg chg="del">
          <ac:chgData name="am i who" userId="4b6389a2c128101d" providerId="Windows Live" clId="Web-{5EC9D510-0A2B-4692-A018-2388A3F8641B}" dt="2020-08-05T11:09:13.005" v="1243"/>
          <ac:spMkLst>
            <pc:docMk/>
            <pc:sldMk cId="1721261076" sldId="286"/>
            <ac:spMk id="7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39.116" v="1244"/>
          <ac:spMkLst>
            <pc:docMk/>
            <pc:sldMk cId="1721261076" sldId="286"/>
            <ac:spMk id="8" creationId="{D7164DD7-DFB0-4089-89F4-D62823614DD8}"/>
          </ac:spMkLst>
        </pc:spChg>
        <pc:spChg chg="add del mod">
          <ac:chgData name="am i who" userId="4b6389a2c128101d" providerId="Windows Live" clId="Web-{5EC9D510-0A2B-4692-A018-2388A3F8641B}" dt="2020-08-05T11:11:35.825" v="1249"/>
          <ac:spMkLst>
            <pc:docMk/>
            <pc:sldMk cId="1721261076" sldId="286"/>
            <ac:spMk id="11" creationId="{2977E30D-DCAC-4032-B839-C9209D9B4037}"/>
          </ac:spMkLst>
        </pc:spChg>
        <pc:picChg chg="add del mod ord">
          <ac:chgData name="am i who" userId="4b6389a2c128101d" providerId="Windows Live" clId="Web-{5EC9D510-0A2B-4692-A018-2388A3F8641B}" dt="2020-08-05T11:10:44.885" v="1248"/>
          <ac:picMkLst>
            <pc:docMk/>
            <pc:sldMk cId="1721261076" sldId="286"/>
            <ac:picMk id="9" creationId="{DC091C6C-3B43-4DDC-A02E-AD010D63997B}"/>
          </ac:picMkLst>
        </pc:picChg>
        <pc:picChg chg="add mod ord">
          <ac:chgData name="am i who" userId="4b6389a2c128101d" providerId="Windows Live" clId="Web-{5EC9D510-0A2B-4692-A018-2388A3F8641B}" dt="2020-08-05T11:11:41.779" v="1252" actId="1076"/>
          <ac:picMkLst>
            <pc:docMk/>
            <pc:sldMk cId="1721261076" sldId="286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5:05.055" v="1277" actId="14100"/>
        <pc:sldMkLst>
          <pc:docMk/>
          <pc:sldMk cId="3141715165" sldId="287"/>
        </pc:sldMkLst>
        <pc:spChg chg="mod">
          <ac:chgData name="am i who" userId="4b6389a2c128101d" providerId="Windows Live" clId="Web-{5EC9D510-0A2B-4692-A018-2388A3F8641B}" dt="2020-08-05T11:12:32.687" v="1271" actId="20577"/>
          <ac:spMkLst>
            <pc:docMk/>
            <pc:sldMk cId="3141715165" sldId="287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4:57.789" v="1275"/>
          <ac:spMkLst>
            <pc:docMk/>
            <pc:sldMk cId="3141715165" sldId="287"/>
            <ac:spMk id="4" creationId="{FEBB0DF7-E4C1-4D74-B434-205B5417A1DD}"/>
          </ac:spMkLst>
        </pc:spChg>
        <pc:picChg chg="add mod ord">
          <ac:chgData name="am i who" userId="4b6389a2c128101d" providerId="Windows Live" clId="Web-{5EC9D510-0A2B-4692-A018-2388A3F8641B}" dt="2020-08-05T11:15:05.055" v="1277" actId="14100"/>
          <ac:picMkLst>
            <pc:docMk/>
            <pc:sldMk cId="3141715165" sldId="287"/>
            <ac:picMk id="6" creationId="{F09D30BC-0114-4666-B6EB-C5A2EE4C8A08}"/>
          </ac:picMkLst>
        </pc:picChg>
        <pc:picChg chg="del">
          <ac:chgData name="am i who" userId="4b6389a2c128101d" providerId="Windows Live" clId="Web-{5EC9D510-0A2B-4692-A018-2388A3F8641B}" dt="2020-08-05T11:12:35.578" v="1274"/>
          <ac:picMkLst>
            <pc:docMk/>
            <pc:sldMk cId="3141715165" sldId="287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6:35.028" v="1286" actId="1076"/>
        <pc:sldMkLst>
          <pc:docMk/>
          <pc:sldMk cId="1441281212" sldId="288"/>
        </pc:sldMkLst>
        <pc:spChg chg="add del mod">
          <ac:chgData name="am i who" userId="4b6389a2c128101d" providerId="Windows Live" clId="Web-{5EC9D510-0A2B-4692-A018-2388A3F8641B}" dt="2020-08-05T11:16:07.167" v="1280"/>
          <ac:spMkLst>
            <pc:docMk/>
            <pc:sldMk cId="1441281212" sldId="288"/>
            <ac:spMk id="4" creationId="{3C9D5DDA-480B-4F71-8AB6-588881FC03B5}"/>
          </ac:spMkLst>
        </pc:spChg>
        <pc:picChg chg="del">
          <ac:chgData name="am i who" userId="4b6389a2c128101d" providerId="Windows Live" clId="Web-{5EC9D510-0A2B-4692-A018-2388A3F8641B}" dt="2020-08-05T11:15:30.447" v="1279"/>
          <ac:picMkLst>
            <pc:docMk/>
            <pc:sldMk cId="1441281212" sldId="288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16:35.028" v="1286" actId="1076"/>
          <ac:picMkLst>
            <pc:docMk/>
            <pc:sldMk cId="1441281212" sldId="288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8:23.924" v="1299" actId="1076"/>
        <pc:sldMkLst>
          <pc:docMk/>
          <pc:sldMk cId="3388985403" sldId="289"/>
        </pc:sldMkLst>
        <pc:spChg chg="mod">
          <ac:chgData name="am i who" userId="4b6389a2c128101d" providerId="Windows Live" clId="Web-{5EC9D510-0A2B-4692-A018-2388A3F8641B}" dt="2020-08-05T11:18:23.924" v="1299" actId="1076"/>
          <ac:spMkLst>
            <pc:docMk/>
            <pc:sldMk cId="3388985403" sldId="28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6:54.435" v="1288"/>
          <ac:spMkLst>
            <pc:docMk/>
            <pc:sldMk cId="3388985403" sldId="289"/>
            <ac:spMk id="4" creationId="{33770467-AD24-4784-86FD-5B80A268A524}"/>
          </ac:spMkLst>
        </pc:spChg>
        <pc:picChg chg="add mod">
          <ac:chgData name="am i who" userId="4b6389a2c128101d" providerId="Windows Live" clId="Web-{5EC9D510-0A2B-4692-A018-2388A3F8641B}" dt="2020-08-05T11:18:23.659" v="1298" actId="1076"/>
          <ac:picMkLst>
            <pc:docMk/>
            <pc:sldMk cId="3388985403" sldId="289"/>
            <ac:picMk id="6" creationId="{ABBAD235-DD71-4207-A2D6-7343C0B67C0A}"/>
          </ac:picMkLst>
        </pc:picChg>
        <pc:picChg chg="del">
          <ac:chgData name="am i who" userId="4b6389a2c128101d" providerId="Windows Live" clId="Web-{5EC9D510-0A2B-4692-A018-2388A3F8641B}" dt="2020-08-05T11:16:36.528" v="1287"/>
          <ac:picMkLst>
            <pc:docMk/>
            <pc:sldMk cId="3388985403" sldId="289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43:15.032" v="1529" actId="20577"/>
        <pc:sldMkLst>
          <pc:docMk/>
          <pc:sldMk cId="3078442649" sldId="290"/>
        </pc:sldMkLst>
        <pc:spChg chg="mod">
          <ac:chgData name="am i who" userId="4b6389a2c128101d" providerId="Windows Live" clId="Web-{5EC9D510-0A2B-4692-A018-2388A3F8641B}" dt="2020-08-05T11:19:36.787" v="1304" actId="20577"/>
          <ac:spMkLst>
            <pc:docMk/>
            <pc:sldMk cId="3078442649" sldId="290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1:30:25.102" v="1461" actId="1076"/>
          <ac:spMkLst>
            <pc:docMk/>
            <pc:sldMk cId="3078442649" sldId="290"/>
            <ac:spMk id="8" creationId="{34EF5577-A009-40DC-9A8A-D973C6A845D7}"/>
          </ac:spMkLst>
        </pc:spChg>
        <pc:spChg chg="add mod">
          <ac:chgData name="am i who" userId="4b6389a2c128101d" providerId="Windows Live" clId="Web-{5EC9D510-0A2B-4692-A018-2388A3F8641B}" dt="2020-08-05T11:30:19.899" v="1460" actId="1076"/>
          <ac:spMkLst>
            <pc:docMk/>
            <pc:sldMk cId="3078442649" sldId="290"/>
            <ac:spMk id="9" creationId="{7DEE6C38-DD27-466E-9383-C5FC589A3CD6}"/>
          </ac:spMkLst>
        </pc:spChg>
        <pc:spChg chg="add mod">
          <ac:chgData name="am i who" userId="4b6389a2c128101d" providerId="Windows Live" clId="Web-{5EC9D510-0A2B-4692-A018-2388A3F8641B}" dt="2020-08-05T11:43:15.032" v="1529" actId="20577"/>
          <ac:spMkLst>
            <pc:docMk/>
            <pc:sldMk cId="3078442649" sldId="290"/>
            <ac:spMk id="10" creationId="{E79FD269-F760-4A4E-A08E-B29685838470}"/>
          </ac:spMkLst>
        </pc:spChg>
        <pc:picChg chg="add mod">
          <ac:chgData name="am i who" userId="4b6389a2c128101d" providerId="Windows Live" clId="Web-{5EC9D510-0A2B-4692-A018-2388A3F8641B}" dt="2020-08-05T11:23:39.878" v="1318" actId="14100"/>
          <ac:picMkLst>
            <pc:docMk/>
            <pc:sldMk cId="3078442649" sldId="290"/>
            <ac:picMk id="3" creationId="{E5953800-7E92-41A0-A742-D1C291959CAF}"/>
          </ac:picMkLst>
        </pc:picChg>
        <pc:picChg chg="add mod">
          <ac:chgData name="am i who" userId="4b6389a2c128101d" providerId="Windows Live" clId="Web-{5EC9D510-0A2B-4692-A018-2388A3F8641B}" dt="2020-08-05T11:23:39.800" v="1317" actId="1076"/>
          <ac:picMkLst>
            <pc:docMk/>
            <pc:sldMk cId="3078442649" sldId="290"/>
            <ac:picMk id="4" creationId="{D76908CD-7C59-4A5D-957C-E6637D04A8DB}"/>
          </ac:picMkLst>
        </pc:picChg>
        <pc:picChg chg="del">
          <ac:chgData name="am i who" userId="4b6389a2c128101d" providerId="Windows Live" clId="Web-{5EC9D510-0A2B-4692-A018-2388A3F8641B}" dt="2020-08-05T11:19:31.162" v="1301"/>
          <ac:picMkLst>
            <pc:docMk/>
            <pc:sldMk cId="3078442649" sldId="290"/>
            <ac:picMk id="6" creationId="{ABBAD235-DD71-4207-A2D6-7343C0B67C0A}"/>
          </ac:picMkLst>
        </pc:picChg>
      </pc:sldChg>
      <pc:sldChg chg="delSp add del replId">
        <pc:chgData name="am i who" userId="4b6389a2c128101d" providerId="Windows Live" clId="Web-{5EC9D510-0A2B-4692-A018-2388A3F8641B}" dt="2020-08-05T11:31:09.542" v="1465"/>
        <pc:sldMkLst>
          <pc:docMk/>
          <pc:sldMk cId="2780544357" sldId="291"/>
        </pc:sldMkLst>
        <pc:picChg chg="del">
          <ac:chgData name="am i who" userId="4b6389a2c128101d" providerId="Windows Live" clId="Web-{5EC9D510-0A2B-4692-A018-2388A3F8641B}" dt="2020-08-05T11:31:03.557" v="1463"/>
          <ac:picMkLst>
            <pc:docMk/>
            <pc:sldMk cId="2780544357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03.604" v="1464"/>
          <ac:picMkLst>
            <pc:docMk/>
            <pc:sldMk cId="2780544357" sldId="291"/>
            <ac:picMk id="4" creationId="{D76908CD-7C59-4A5D-957C-E6637D04A8DB}"/>
          </ac:picMkLst>
        </pc:picChg>
      </pc:sldChg>
      <pc:sldChg chg="delSp modSp add replId">
        <pc:chgData name="am i who" userId="4b6389a2c128101d" providerId="Windows Live" clId="Web-{5EC9D510-0A2B-4692-A018-2388A3F8641B}" dt="2020-08-05T11:31:34.355" v="1469" actId="14100"/>
        <pc:sldMkLst>
          <pc:docMk/>
          <pc:sldMk cId="4131068715" sldId="291"/>
        </pc:sldMkLst>
        <pc:picChg chg="mod">
          <ac:chgData name="am i who" userId="4b6389a2c128101d" providerId="Windows Live" clId="Web-{5EC9D510-0A2B-4692-A018-2388A3F8641B}" dt="2020-08-05T11:31:34.355" v="1469" actId="14100"/>
          <ac:picMkLst>
            <pc:docMk/>
            <pc:sldMk cId="4131068715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27.339" v="1468"/>
          <ac:picMkLst>
            <pc:docMk/>
            <pc:sldMk cId="4131068715" sldId="291"/>
            <ac:picMk id="4" creationId="{D76908CD-7C59-4A5D-957C-E6637D04A8DB}"/>
          </ac:picMkLst>
        </pc:picChg>
      </pc:sldChg>
      <pc:sldChg chg="delSp add replId">
        <pc:chgData name="am i who" userId="4b6389a2c128101d" providerId="Windows Live" clId="Web-{5EC9D510-0A2B-4692-A018-2388A3F8641B}" dt="2020-08-05T11:31:44.137" v="1471"/>
        <pc:sldMkLst>
          <pc:docMk/>
          <pc:sldMk cId="1157887027" sldId="292"/>
        </pc:sldMkLst>
        <pc:spChg chg="del">
          <ac:chgData name="am i who" userId="4b6389a2c128101d" providerId="Windows Live" clId="Web-{5EC9D510-0A2B-4692-A018-2388A3F8641B}" dt="2020-08-05T11:31:44.137" v="1471"/>
          <ac:spMkLst>
            <pc:docMk/>
            <pc:sldMk cId="1157887027" sldId="292"/>
            <ac:spMk id="9" creationId="{7DEE6C38-DD27-466E-9383-C5FC589A3CD6}"/>
          </ac:spMkLst>
        </pc:spChg>
        <pc:picChg chg="del">
          <ac:chgData name="am i who" userId="4b6389a2c128101d" providerId="Windows Live" clId="Web-{5EC9D510-0A2B-4692-A018-2388A3F8641B}" dt="2020-08-05T11:31:38.028" v="1470"/>
          <ac:picMkLst>
            <pc:docMk/>
            <pc:sldMk cId="1157887027" sldId="292"/>
            <ac:picMk id="4" creationId="{D76908CD-7C59-4A5D-957C-E6637D04A8DB}"/>
          </ac:picMkLst>
        </pc:picChg>
      </pc:sldChg>
      <pc:sldChg chg="addSp delSp modSp add del replId">
        <pc:chgData name="am i who" userId="4b6389a2c128101d" providerId="Windows Live" clId="Web-{5EC9D510-0A2B-4692-A018-2388A3F8641B}" dt="2020-08-05T11:39:35.536" v="1507"/>
        <pc:sldMkLst>
          <pc:docMk/>
          <pc:sldMk cId="2526672255" sldId="293"/>
        </pc:sldMkLst>
        <pc:picChg chg="add mod">
          <ac:chgData name="am i who" userId="4b6389a2c128101d" providerId="Windows Live" clId="Web-{5EC9D510-0A2B-4692-A018-2388A3F8641B}" dt="2020-08-05T11:32:14.404" v="1475" actId="1076"/>
          <ac:picMkLst>
            <pc:docMk/>
            <pc:sldMk cId="2526672255" sldId="293"/>
            <ac:picMk id="4" creationId="{A8215884-F8C9-4DFA-988B-BB40545711C8}"/>
          </ac:picMkLst>
        </pc:picChg>
        <pc:picChg chg="add del mod">
          <ac:chgData name="am i who" userId="4b6389a2c128101d" providerId="Windows Live" clId="Web-{5EC9D510-0A2B-4692-A018-2388A3F8641B}" dt="2020-08-05T11:34:40.444" v="1479"/>
          <ac:picMkLst>
            <pc:docMk/>
            <pc:sldMk cId="2526672255" sldId="293"/>
            <ac:picMk id="6" creationId="{8F703CB5-727D-4A93-A5D4-D958B28FEEFB}"/>
          </ac:picMkLst>
        </pc:picChg>
      </pc:sldChg>
      <pc:sldChg chg="addSp modSp add replId">
        <pc:chgData name="am i who" userId="4b6389a2c128101d" providerId="Windows Live" clId="Web-{5EC9D510-0A2B-4692-A018-2388A3F8641B}" dt="2020-08-05T12:16:34.822" v="2142" actId="1076"/>
        <pc:sldMkLst>
          <pc:docMk/>
          <pc:sldMk cId="1909256074" sldId="294"/>
        </pc:sldMkLst>
        <pc:spChg chg="add mod">
          <ac:chgData name="am i who" userId="4b6389a2c128101d" providerId="Windows Live" clId="Web-{5EC9D510-0A2B-4692-A018-2388A3F8641B}" dt="2020-08-05T12:16:34.822" v="2142" actId="1076"/>
          <ac:spMkLst>
            <pc:docMk/>
            <pc:sldMk cId="1909256074" sldId="294"/>
            <ac:spMk id="7" creationId="{A602352A-18D1-4513-B50B-1CA860B565C3}"/>
          </ac:spMkLst>
        </pc:spChg>
        <pc:picChg chg="add mod">
          <ac:chgData name="am i who" userId="4b6389a2c128101d" providerId="Windows Live" clId="Web-{5EC9D510-0A2B-4692-A018-2388A3F8641B}" dt="2020-08-05T12:16:32.182" v="2141" actId="1076"/>
          <ac:picMkLst>
            <pc:docMk/>
            <pc:sldMk cId="1909256074" sldId="294"/>
            <ac:picMk id="6" creationId="{10359540-68D9-4D12-939E-03C54899EDF9}"/>
          </ac:picMkLst>
        </pc:picChg>
      </pc:sldChg>
      <pc:sldChg chg="add replId">
        <pc:chgData name="am i who" userId="4b6389a2c128101d" providerId="Windows Live" clId="Web-{5EC9D510-0A2B-4692-A018-2388A3F8641B}" dt="2020-08-05T11:39:24.661" v="1506"/>
        <pc:sldMkLst>
          <pc:docMk/>
          <pc:sldMk cId="2112947111" sldId="295"/>
        </pc:sldMkLst>
      </pc:sldChg>
      <pc:sldChg chg="addSp modSp add replId">
        <pc:chgData name="am i who" userId="4b6389a2c128101d" providerId="Windows Live" clId="Web-{5EC9D510-0A2B-4692-A018-2388A3F8641B}" dt="2020-08-05T11:41:48.965" v="1518" actId="1076"/>
        <pc:sldMkLst>
          <pc:docMk/>
          <pc:sldMk cId="2969773919" sldId="296"/>
        </pc:sldMkLst>
        <pc:picChg chg="add mod">
          <ac:chgData name="am i who" userId="4b6389a2c128101d" providerId="Windows Live" clId="Web-{5EC9D510-0A2B-4692-A018-2388A3F8641B}" dt="2020-08-05T11:40:07.132" v="1511" actId="1076"/>
          <ac:picMkLst>
            <pc:docMk/>
            <pc:sldMk cId="2969773919" sldId="296"/>
            <ac:picMk id="4" creationId="{3F902635-F49B-4209-9EB7-4FE28A61CB29}"/>
          </ac:picMkLst>
        </pc:picChg>
        <pc:picChg chg="add mod">
          <ac:chgData name="am i who" userId="4b6389a2c128101d" providerId="Windows Live" clId="Web-{5EC9D510-0A2B-4692-A018-2388A3F8641B}" dt="2020-08-05T11:41:48.965" v="1518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Sp add replId">
        <pc:chgData name="am i who" userId="4b6389a2c128101d" providerId="Windows Live" clId="Web-{5EC9D510-0A2B-4692-A018-2388A3F8641B}" dt="2020-08-05T11:40:54.791" v="1517"/>
        <pc:sldMkLst>
          <pc:docMk/>
          <pc:sldMk cId="2384957181" sldId="297"/>
        </pc:sldMkLst>
        <pc:picChg chg="del">
          <ac:chgData name="am i who" userId="4b6389a2c128101d" providerId="Windows Live" clId="Web-{5EC9D510-0A2B-4692-A018-2388A3F8641B}" dt="2020-08-05T11:40:54.791" v="1517"/>
          <ac:picMkLst>
            <pc:docMk/>
            <pc:sldMk cId="2384957181" sldId="297"/>
            <ac:picMk id="6" creationId="{301A9A1F-D0A7-4ABD-B98B-5366FE87E435}"/>
          </ac:picMkLst>
        </pc:picChg>
      </pc:sldChg>
      <pc:sldChg chg="addSp delSp modSp new">
        <pc:chgData name="am i who" userId="4b6389a2c128101d" providerId="Windows Live" clId="Web-{5EC9D510-0A2B-4692-A018-2388A3F8641B}" dt="2020-08-05T11:48:21.876" v="1581" actId="20577"/>
        <pc:sldMkLst>
          <pc:docMk/>
          <pc:sldMk cId="1187995494" sldId="298"/>
        </pc:sldMkLst>
        <pc:spChg chg="mod">
          <ac:chgData name="am i who" userId="4b6389a2c128101d" providerId="Windows Live" clId="Web-{5EC9D510-0A2B-4692-A018-2388A3F8641B}" dt="2020-08-05T11:48:21.876" v="1581" actId="20577"/>
          <ac:spMkLst>
            <pc:docMk/>
            <pc:sldMk cId="1187995494" sldId="298"/>
            <ac:spMk id="2" creationId="{A4ED5794-7146-4BA3-88B1-E5ACB30319AF}"/>
          </ac:spMkLst>
        </pc:spChg>
        <pc:spChg chg="del">
          <ac:chgData name="am i who" userId="4b6389a2c128101d" providerId="Windows Live" clId="Web-{5EC9D510-0A2B-4692-A018-2388A3F8641B}" dt="2020-08-05T11:47:23.670" v="1546"/>
          <ac:spMkLst>
            <pc:docMk/>
            <pc:sldMk cId="1187995494" sldId="298"/>
            <ac:spMk id="3" creationId="{59AFE722-2755-44D5-98F1-7BC1DCB92708}"/>
          </ac:spMkLst>
        </pc:spChg>
        <pc:spChg chg="del">
          <ac:chgData name="am i who" userId="4b6389a2c128101d" providerId="Windows Live" clId="Web-{5EC9D510-0A2B-4692-A018-2388A3F8641B}" dt="2020-08-05T11:48:04.469" v="1577"/>
          <ac:spMkLst>
            <pc:docMk/>
            <pc:sldMk cId="1187995494" sldId="298"/>
            <ac:spMk id="4" creationId="{8F7818C0-48C2-4FA0-8903-744C3526073F}"/>
          </ac:spMkLst>
        </pc:spChg>
        <pc:picChg chg="add mod ord">
          <ac:chgData name="am i who" userId="4b6389a2c128101d" providerId="Windows Live" clId="Web-{5EC9D510-0A2B-4692-A018-2388A3F8641B}" dt="2020-08-05T11:48:07.485" v="1578" actId="14100"/>
          <ac:picMkLst>
            <pc:docMk/>
            <pc:sldMk cId="1187995494" sldId="298"/>
            <ac:picMk id="6" creationId="{BDCC5CDC-2688-471F-8DA2-CBE9C9FC2A4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54:01.050" v="1651" actId="20577"/>
        <pc:sldMkLst>
          <pc:docMk/>
          <pc:sldMk cId="261664942" sldId="299"/>
        </pc:sldMkLst>
        <pc:spChg chg="mod">
          <ac:chgData name="am i who" userId="4b6389a2c128101d" providerId="Windows Live" clId="Web-{5EC9D510-0A2B-4692-A018-2388A3F8641B}" dt="2020-08-05T11:54:01.050" v="1651" actId="20577"/>
          <ac:spMkLst>
            <pc:docMk/>
            <pc:sldMk cId="261664942" sldId="29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53:22.157" v="1614"/>
          <ac:spMkLst>
            <pc:docMk/>
            <pc:sldMk cId="261664942" sldId="299"/>
            <ac:spMk id="4" creationId="{7F28FA77-676D-4D75-AF2C-0182136CAD24}"/>
          </ac:spMkLst>
        </pc:spChg>
        <pc:picChg chg="del">
          <ac:chgData name="am i who" userId="4b6389a2c128101d" providerId="Windows Live" clId="Web-{5EC9D510-0A2B-4692-A018-2388A3F8641B}" dt="2020-08-05T11:53:16.844" v="1613"/>
          <ac:picMkLst>
            <pc:docMk/>
            <pc:sldMk cId="261664942" sldId="299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53:30.814" v="1617" actId="1076"/>
          <ac:picMkLst>
            <pc:docMk/>
            <pc:sldMk cId="261664942" sldId="299"/>
            <ac:picMk id="7" creationId="{3C058993-EF7E-4153-A5DE-CB3A907F3F3D}"/>
          </ac:picMkLst>
        </pc:picChg>
      </pc:sldChg>
      <pc:sldChg chg="delSp add del replId">
        <pc:chgData name="am i who" userId="4b6389a2c128101d" providerId="Windows Live" clId="Web-{5EC9D510-0A2B-4692-A018-2388A3F8641B}" dt="2020-08-05T11:52:39.264" v="1609"/>
        <pc:sldMkLst>
          <pc:docMk/>
          <pc:sldMk cId="1261804897" sldId="299"/>
        </pc:sldMkLst>
        <pc:spChg chg="del">
          <ac:chgData name="am i who" userId="4b6389a2c128101d" providerId="Windows Live" clId="Web-{5EC9D510-0A2B-4692-A018-2388A3F8641B}" dt="2020-08-05T11:52:37.608" v="1608"/>
          <ac:spMkLst>
            <pc:docMk/>
            <pc:sldMk cId="1261804897" sldId="299"/>
            <ac:spMk id="9" creationId="{E7116CC3-874B-4AE7-95D1-A58D179EF932}"/>
          </ac:spMkLst>
        </pc:spChg>
        <pc:picChg chg="del">
          <ac:chgData name="am i who" userId="4b6389a2c128101d" providerId="Windows Live" clId="Web-{5EC9D510-0A2B-4692-A018-2388A3F8641B}" dt="2020-08-05T11:52:36.186" v="1607"/>
          <ac:picMkLst>
            <pc:docMk/>
            <pc:sldMk cId="1261804897" sldId="299"/>
            <ac:picMk id="8" creationId="{49F21F7E-C18B-42CF-9698-6A79A7B7864F}"/>
          </ac:picMkLst>
        </pc:picChg>
      </pc:sldChg>
      <pc:sldChg chg="add del replId">
        <pc:chgData name="am i who" userId="4b6389a2c128101d" providerId="Windows Live" clId="Web-{5EC9D510-0A2B-4692-A018-2388A3F8641B}" dt="2020-08-05T11:52:54.484" v="1611"/>
        <pc:sldMkLst>
          <pc:docMk/>
          <pc:sldMk cId="3120547024" sldId="299"/>
        </pc:sldMkLst>
      </pc:sldChg>
      <pc:sldChg chg="modSp add replId">
        <pc:chgData name="am i who" userId="4b6389a2c128101d" providerId="Windows Live" clId="Web-{5EC9D510-0A2B-4692-A018-2388A3F8641B}" dt="2020-08-05T11:55:24.070" v="1678" actId="1076"/>
        <pc:sldMkLst>
          <pc:docMk/>
          <pc:sldMk cId="2263371809" sldId="300"/>
        </pc:sldMkLst>
        <pc:spChg chg="mod">
          <ac:chgData name="am i who" userId="4b6389a2c128101d" providerId="Windows Live" clId="Web-{5EC9D510-0A2B-4692-A018-2388A3F8641B}" dt="2020-08-05T11:55:24.070" v="1678" actId="1076"/>
          <ac:spMkLst>
            <pc:docMk/>
            <pc:sldMk cId="2263371809" sldId="30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EC9D510-0A2B-4692-A018-2388A3F8641B}" dt="2020-08-05T12:03:31.970" v="1927" actId="20577"/>
        <pc:sldMkLst>
          <pc:docMk/>
          <pc:sldMk cId="1863344234" sldId="301"/>
        </pc:sldMkLst>
        <pc:spChg chg="mod">
          <ac:chgData name="am i who" userId="4b6389a2c128101d" providerId="Windows Live" clId="Web-{5EC9D510-0A2B-4692-A018-2388A3F8641B}" dt="2020-08-05T11:56:55.043" v="1699" actId="20577"/>
          <ac:spMkLst>
            <pc:docMk/>
            <pc:sldMk cId="1863344234" sldId="30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2:03:31.970" v="1927" actId="20577"/>
          <ac:spMkLst>
            <pc:docMk/>
            <pc:sldMk cId="1863344234" sldId="301"/>
            <ac:spMk id="4" creationId="{599392C0-3333-4E3A-A9A5-6058484E331B}"/>
          </ac:spMkLst>
        </pc:spChg>
        <pc:picChg chg="del">
          <ac:chgData name="am i who" userId="4b6389a2c128101d" providerId="Windows Live" clId="Web-{5EC9D510-0A2B-4692-A018-2388A3F8641B}" dt="2020-08-05T11:56:29.057" v="1680"/>
          <ac:picMkLst>
            <pc:docMk/>
            <pc:sldMk cId="1863344234" sldId="301"/>
            <ac:picMk id="7" creationId="{3C058993-EF7E-4153-A5DE-CB3A907F3F3D}"/>
          </ac:picMkLst>
        </pc:picChg>
      </pc:sldChg>
      <pc:sldChg chg="addSp delSp modSp add del">
        <pc:chgData name="am i who" userId="4b6389a2c128101d" providerId="Windows Live" clId="Web-{5EC9D510-0A2B-4692-A018-2388A3F8641B}" dt="2020-08-05T12:26:24.025" v="2270"/>
        <pc:sldMkLst>
          <pc:docMk/>
          <pc:sldMk cId="266813191" sldId="302"/>
        </pc:sldMkLst>
        <pc:spChg chg="add del mod">
          <ac:chgData name="am i who" userId="4b6389a2c128101d" providerId="Windows Live" clId="Web-{5EC9D510-0A2B-4692-A018-2388A3F8641B}" dt="2020-08-05T12:14:35.645" v="2138"/>
          <ac:spMkLst>
            <pc:docMk/>
            <pc:sldMk cId="266813191" sldId="302"/>
            <ac:spMk id="4" creationId="{6F309DCB-7B60-4066-9C42-099236F0616A}"/>
          </ac:spMkLst>
        </pc:spChg>
        <pc:spChg chg="mod">
          <ac:chgData name="am i who" userId="4b6389a2c128101d" providerId="Windows Live" clId="Web-{5EC9D510-0A2B-4692-A018-2388A3F8641B}" dt="2020-08-05T12:26:18.962" v="2265" actId="20577"/>
          <ac:spMkLst>
            <pc:docMk/>
            <pc:sldMk cId="266813191" sldId="302"/>
            <ac:spMk id="5" creationId="{00000000-0000-0000-0000-000000000000}"/>
          </ac:spMkLst>
        </pc:spChg>
        <pc:spChg chg="del mod">
          <ac:chgData name="am i who" userId="4b6389a2c128101d" providerId="Windows Live" clId="Web-{5EC9D510-0A2B-4692-A018-2388A3F8641B}" dt="2020-08-05T12:14:31.925" v="2136"/>
          <ac:spMkLst>
            <pc:docMk/>
            <pc:sldMk cId="266813191" sldId="302"/>
            <ac:spMk id="10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08:48.095" v="1953"/>
          <ac:picMkLst>
            <pc:docMk/>
            <pc:sldMk cId="266813191" sldId="302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43.676" v="2140" actId="1076"/>
          <ac:picMkLst>
            <pc:docMk/>
            <pc:sldMk cId="266813191" sldId="302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08:49.939" v="1954"/>
          <ac:picMkLst>
            <pc:docMk/>
            <pc:sldMk cId="266813191" sldId="302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37.010" v="2274" actId="20577"/>
        <pc:sldMkLst>
          <pc:docMk/>
          <pc:sldMk cId="237129743" sldId="303"/>
        </pc:sldMkLst>
        <pc:spChg chg="add del mod">
          <ac:chgData name="am i who" userId="4b6389a2c128101d" providerId="Windows Live" clId="Web-{5EC9D510-0A2B-4692-A018-2388A3F8641B}" dt="2020-08-05T12:12:06.794" v="2092"/>
          <ac:spMkLst>
            <pc:docMk/>
            <pc:sldMk cId="237129743" sldId="303"/>
            <ac:spMk id="4" creationId="{D5D9844E-663F-4DF2-9BEC-FF5E00479E82}"/>
          </ac:spMkLst>
        </pc:spChg>
        <pc:spChg chg="mod">
          <ac:chgData name="am i who" userId="4b6389a2c128101d" providerId="Windows Live" clId="Web-{5EC9D510-0A2B-4692-A018-2388A3F8641B}" dt="2020-08-05T12:26:37.010" v="2274" actId="20577"/>
          <ac:spMkLst>
            <pc:docMk/>
            <pc:sldMk cId="237129743" sldId="303"/>
            <ac:spMk id="5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2:56.717" v="2100"/>
          <ac:spMkLst>
            <pc:docMk/>
            <pc:sldMk cId="237129743" sldId="303"/>
            <ac:spMk id="7" creationId="{01D5FD03-280E-4EB0-B573-BB7DF182A882}"/>
          </ac:spMkLst>
        </pc:spChg>
        <pc:spChg chg="del">
          <ac:chgData name="am i who" userId="4b6389a2c128101d" providerId="Windows Live" clId="Web-{5EC9D510-0A2B-4692-A018-2388A3F8641B}" dt="2020-08-05T12:12:03.012" v="2091"/>
          <ac:spMkLst>
            <pc:docMk/>
            <pc:sldMk cId="237129743" sldId="303"/>
            <ac:spMk id="10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3:00.624" v="2102"/>
          <ac:spMkLst>
            <pc:docMk/>
            <pc:sldMk cId="237129743" sldId="303"/>
            <ac:spMk id="12" creationId="{9D49569D-2018-445A-8559-4E9AC2E2EA30}"/>
          </ac:spMkLst>
        </pc:spChg>
        <pc:picChg chg="del">
          <ac:chgData name="am i who" userId="4b6389a2c128101d" providerId="Windows Live" clId="Web-{5EC9D510-0A2B-4692-A018-2388A3F8641B}" dt="2020-08-05T12:12:08.090" v="2093"/>
          <ac:picMkLst>
            <pc:docMk/>
            <pc:sldMk cId="237129743" sldId="303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285" v="2134" actId="1076"/>
          <ac:picMkLst>
            <pc:docMk/>
            <pc:sldMk cId="237129743" sldId="303"/>
            <ac:picMk id="6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363" v="2135" actId="1076"/>
          <ac:picMkLst>
            <pc:docMk/>
            <pc:sldMk cId="237129743" sldId="303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40.230" v="2276" actId="20577"/>
        <pc:sldMkLst>
          <pc:docMk/>
          <pc:sldMk cId="4192016793" sldId="304"/>
        </pc:sldMkLst>
        <pc:spChg chg="add del mod">
          <ac:chgData name="am i who" userId="4b6389a2c128101d" providerId="Windows Live" clId="Web-{5EC9D510-0A2B-4692-A018-2388A3F8641B}" dt="2020-08-05T12:13:24.250" v="2110"/>
          <ac:spMkLst>
            <pc:docMk/>
            <pc:sldMk cId="4192016793" sldId="304"/>
            <ac:spMk id="3" creationId="{8796736C-4584-42BE-8B97-9F9A4572C5B4}"/>
          </ac:spMkLst>
        </pc:spChg>
        <pc:spChg chg="mod">
          <ac:chgData name="am i who" userId="4b6389a2c128101d" providerId="Windows Live" clId="Web-{5EC9D510-0A2B-4692-A018-2388A3F8641B}" dt="2020-08-05T12:26:40.230" v="2276" actId="20577"/>
          <ac:spMkLst>
            <pc:docMk/>
            <pc:sldMk cId="4192016793" sldId="304"/>
            <ac:spMk id="5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13:21.844" v="2109"/>
          <ac:spMkLst>
            <pc:docMk/>
            <pc:sldMk cId="4192016793" sldId="304"/>
            <ac:spMk id="7" creationId="{01D5FD03-280E-4EB0-B573-BB7DF182A882}"/>
          </ac:spMkLst>
        </pc:spChg>
        <pc:picChg chg="add mod">
          <ac:chgData name="am i who" userId="4b6389a2c128101d" providerId="Windows Live" clId="Web-{5EC9D510-0A2B-4692-A018-2388A3F8641B}" dt="2020-08-05T12:14:10.596" v="2128" actId="1076"/>
          <ac:picMkLst>
            <pc:docMk/>
            <pc:sldMk cId="4192016793" sldId="304"/>
            <ac:picMk id="4" creationId="{D76F38D2-55C0-4343-819A-815773308284}"/>
          </ac:picMkLst>
        </pc:picChg>
        <pc:picChg chg="mod">
          <ac:chgData name="am i who" userId="4b6389a2c128101d" providerId="Windows Live" clId="Web-{5EC9D510-0A2B-4692-A018-2388A3F8641B}" dt="2020-08-05T12:14:09.409" v="2127" actId="1076"/>
          <ac:picMkLst>
            <pc:docMk/>
            <pc:sldMk cId="4192016793" sldId="304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12:31.013" v="2099"/>
          <ac:picMkLst>
            <pc:docMk/>
            <pc:sldMk cId="4192016793" sldId="304"/>
            <ac:picMk id="11" creationId="{00000000-0000-0000-0000-000000000000}"/>
          </ac:picMkLst>
        </pc:picChg>
      </pc:sldChg>
      <pc:sldChg chg="modSp add replId">
        <pc:chgData name="am i who" userId="4b6389a2c128101d" providerId="Windows Live" clId="Web-{5EC9D510-0A2B-4692-A018-2388A3F8641B}" dt="2020-08-05T12:26:32.588" v="2271" actId="20577"/>
        <pc:sldMkLst>
          <pc:docMk/>
          <pc:sldMk cId="2141832839" sldId="305"/>
        </pc:sldMkLst>
        <pc:spChg chg="mod">
          <ac:chgData name="am i who" userId="4b6389a2c128101d" providerId="Windows Live" clId="Web-{5EC9D510-0A2B-4692-A018-2388A3F8641B}" dt="2020-08-05T12:26:32.588" v="2271" actId="20577"/>
          <ac:spMkLst>
            <pc:docMk/>
            <pc:sldMk cId="2141832839" sldId="305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2:26:46.948" v="2279" actId="1076"/>
        <pc:sldMkLst>
          <pc:docMk/>
          <pc:sldMk cId="2082298840" sldId="306"/>
        </pc:sldMkLst>
        <pc:spChg chg="mod">
          <ac:chgData name="am i who" userId="4b6389a2c128101d" providerId="Windows Live" clId="Web-{5EC9D510-0A2B-4692-A018-2388A3F8641B}" dt="2020-08-05T12:26:10.008" v="2263" actId="20577"/>
          <ac:spMkLst>
            <pc:docMk/>
            <pc:sldMk cId="2082298840" sldId="306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22:11.512" v="2211"/>
          <ac:spMkLst>
            <pc:docMk/>
            <pc:sldMk cId="2082298840" sldId="306"/>
            <ac:spMk id="4" creationId="{599392C0-3333-4E3A-A9A5-6058484E331B}"/>
          </ac:spMkLst>
        </pc:spChg>
        <pc:spChg chg="add del mod">
          <ac:chgData name="am i who" userId="4b6389a2c128101d" providerId="Windows Live" clId="Web-{5EC9D510-0A2B-4692-A018-2388A3F8641B}" dt="2020-08-05T12:25:51.039" v="2234"/>
          <ac:spMkLst>
            <pc:docMk/>
            <pc:sldMk cId="2082298840" sldId="306"/>
            <ac:spMk id="6" creationId="{DE060436-5820-48D8-911C-7F9CD54F3E42}"/>
          </ac:spMkLst>
        </pc:spChg>
        <pc:picChg chg="add mod">
          <ac:chgData name="am i who" userId="4b6389a2c128101d" providerId="Windows Live" clId="Web-{5EC9D510-0A2B-4692-A018-2388A3F8641B}" dt="2020-08-05T12:26:46.948" v="2279" actId="1076"/>
          <ac:picMkLst>
            <pc:docMk/>
            <pc:sldMk cId="2082298840" sldId="306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9:24.580" v="2330" actId="1076"/>
        <pc:sldMkLst>
          <pc:docMk/>
          <pc:sldMk cId="1653469893" sldId="307"/>
        </pc:sldMkLst>
        <pc:spChg chg="add del mod">
          <ac:chgData name="am i who" userId="4b6389a2c128101d" providerId="Windows Live" clId="Web-{5EC9D510-0A2B-4692-A018-2388A3F8641B}" dt="2020-08-05T12:36:43.447" v="2324"/>
          <ac:spMkLst>
            <pc:docMk/>
            <pc:sldMk cId="1653469893" sldId="307"/>
            <ac:spMk id="3" creationId="{3DA940B1-CC5F-4F8B-A6DD-2C93EB49CBA3}"/>
          </ac:spMkLst>
        </pc:spChg>
        <pc:spChg chg="add mod">
          <ac:chgData name="am i who" userId="4b6389a2c128101d" providerId="Windows Live" clId="Web-{5EC9D510-0A2B-4692-A018-2388A3F8641B}" dt="2020-08-05T12:36:53.807" v="2325"/>
          <ac:spMkLst>
            <pc:docMk/>
            <pc:sldMk cId="1653469893" sldId="307"/>
            <ac:spMk id="4" creationId="{559374BF-5024-4D83-B6F3-6ADDB672640A}"/>
          </ac:spMkLst>
        </pc:spChg>
        <pc:spChg chg="del mod">
          <ac:chgData name="am i who" userId="4b6389a2c128101d" providerId="Windows Live" clId="Web-{5EC9D510-0A2B-4692-A018-2388A3F8641B}" dt="2020-08-05T12:36:32.118" v="2321"/>
          <ac:spMkLst>
            <pc:docMk/>
            <pc:sldMk cId="1653469893" sldId="307"/>
            <ac:spMk id="5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36:39.603" v="2323"/>
          <ac:picMkLst>
            <pc:docMk/>
            <pc:sldMk cId="1653469893" sldId="307"/>
            <ac:picMk id="6" creationId="{00000000-0000-0000-0000-000000000000}"/>
          </ac:picMkLst>
        </pc:picChg>
        <pc:picChg chg="add mod">
          <ac:chgData name="am i who" userId="4b6389a2c128101d" providerId="Windows Live" clId="Web-{5EC9D510-0A2B-4692-A018-2388A3F8641B}" dt="2020-08-05T12:39:24.580" v="2330" actId="1076"/>
          <ac:picMkLst>
            <pc:docMk/>
            <pc:sldMk cId="1653469893" sldId="307"/>
            <ac:picMk id="8" creationId="{D76F30A2-04A0-496F-A6A9-A852D11C34EF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7:37.700" v="2286" actId="1076"/>
        <pc:sldMkLst>
          <pc:docMk/>
          <pc:sldMk cId="1808782627" sldId="308"/>
        </pc:sldMkLst>
        <pc:picChg chg="add mod">
          <ac:chgData name="am i who" userId="4b6389a2c128101d" providerId="Windows Live" clId="Web-{5EC9D510-0A2B-4692-A018-2388A3F8641B}" dt="2020-08-05T12:27:37.700" v="2286" actId="1076"/>
          <ac:picMkLst>
            <pc:docMk/>
            <pc:sldMk cId="1808782627" sldId="308"/>
            <ac:picMk id="3" creationId="{C6BE9497-D189-4E3D-9C70-C845B37FAEF8}"/>
          </ac:picMkLst>
        </pc:picChg>
        <pc:picChg chg="del">
          <ac:chgData name="am i who" userId="4b6389a2c128101d" providerId="Windows Live" clId="Web-{5EC9D510-0A2B-4692-A018-2388A3F8641B}" dt="2020-08-05T12:27:10.543" v="2281"/>
          <ac:picMkLst>
            <pc:docMk/>
            <pc:sldMk cId="1808782627" sldId="308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0:40.303" v="2308" actId="1076"/>
        <pc:sldMkLst>
          <pc:docMk/>
          <pc:sldMk cId="419601503" sldId="309"/>
        </pc:sldMkLst>
        <pc:picChg chg="del">
          <ac:chgData name="am i who" userId="4b6389a2c128101d" providerId="Windows Live" clId="Web-{5EC9D510-0A2B-4692-A018-2388A3F8641B}" dt="2020-08-05T12:27:54.232" v="2288"/>
          <ac:picMkLst>
            <pc:docMk/>
            <pc:sldMk cId="419601503" sldId="309"/>
            <ac:picMk id="3" creationId="{C6BE9497-D189-4E3D-9C70-C845B37FAEF8}"/>
          </ac:picMkLst>
        </pc:picChg>
        <pc:picChg chg="add del mod">
          <ac:chgData name="am i who" userId="4b6389a2c128101d" providerId="Windows Live" clId="Web-{5EC9D510-0A2B-4692-A018-2388A3F8641B}" dt="2020-08-05T12:28:40.063" v="2294"/>
          <ac:picMkLst>
            <pc:docMk/>
            <pc:sldMk cId="419601503" sldId="309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0:40.303" v="2308" actId="1076"/>
          <ac:picMkLst>
            <pc:docMk/>
            <pc:sldMk cId="419601503" sldId="309"/>
            <ac:picMk id="6" creationId="{03A20FF6-B2E6-4A4E-9D29-1C2E5A249116}"/>
          </ac:picMkLst>
        </pc:picChg>
        <pc:picChg chg="add mod">
          <ac:chgData name="am i who" userId="4b6389a2c128101d" providerId="Windows Live" clId="Web-{5EC9D510-0A2B-4692-A018-2388A3F8641B}" dt="2020-08-05T12:30:39.163" v="2307" actId="1076"/>
          <ac:picMkLst>
            <pc:docMk/>
            <pc:sldMk cId="419601503" sldId="309"/>
            <ac:picMk id="7" creationId="{1072EB73-45A2-4EFE-9836-DE7366CCBE77}"/>
          </ac:picMkLst>
        </pc:picChg>
      </pc:sldChg>
      <pc:sldChg chg="add replId">
        <pc:chgData name="am i who" userId="4b6389a2c128101d" providerId="Windows Live" clId="Web-{5EC9D510-0A2B-4692-A018-2388A3F8641B}" dt="2020-08-05T12:28:35.891" v="2293"/>
        <pc:sldMkLst>
          <pc:docMk/>
          <pc:sldMk cId="903924056" sldId="310"/>
        </pc:sldMkLst>
      </pc:sldChg>
      <pc:sldChg chg="addSp delSp modSp add replId">
        <pc:chgData name="am i who" userId="4b6389a2c128101d" providerId="Windows Live" clId="Web-{5EC9D510-0A2B-4692-A018-2388A3F8641B}" dt="2020-08-05T12:35:54.898" v="2319" actId="1076"/>
        <pc:sldMkLst>
          <pc:docMk/>
          <pc:sldMk cId="3948128700" sldId="311"/>
        </pc:sldMkLst>
        <pc:picChg chg="add del mod">
          <ac:chgData name="am i who" userId="4b6389a2c128101d" providerId="Windows Live" clId="Web-{5EC9D510-0A2B-4692-A018-2388A3F8641B}" dt="2020-08-05T12:32:46.419" v="2315"/>
          <ac:picMkLst>
            <pc:docMk/>
            <pc:sldMk cId="3948128700" sldId="311"/>
            <ac:picMk id="3" creationId="{9A288B83-D58C-4DDD-AADA-2613B29EB19C}"/>
          </ac:picMkLst>
        </pc:picChg>
        <pc:picChg chg="del">
          <ac:chgData name="am i who" userId="4b6389a2c128101d" providerId="Windows Live" clId="Web-{5EC9D510-0A2B-4692-A018-2388A3F8641B}" dt="2020-08-05T12:31:53.979" v="2310"/>
          <ac:picMkLst>
            <pc:docMk/>
            <pc:sldMk cId="3948128700" sldId="311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5:54.898" v="2319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add replId">
        <pc:chgData name="am i who" userId="4b6389a2c128101d" providerId="Windows Live" clId="Web-{5EC9D510-0A2B-4692-A018-2388A3F8641B}" dt="2020-08-05T12:36:20.352" v="2320"/>
        <pc:sldMkLst>
          <pc:docMk/>
          <pc:sldMk cId="1934290548" sldId="312"/>
        </pc:sldMkLst>
      </pc:sldChg>
      <pc:sldChg chg="addSp delSp modSp add replId">
        <pc:chgData name="am i who" userId="4b6389a2c128101d" providerId="Windows Live" clId="Web-{5EC9D510-0A2B-4692-A018-2388A3F8641B}" dt="2020-08-05T12:53:50.062" v="2356" actId="1076"/>
        <pc:sldMkLst>
          <pc:docMk/>
          <pc:sldMk cId="1237982525" sldId="313"/>
        </pc:sldMkLst>
        <pc:spChg chg="del">
          <ac:chgData name="am i who" userId="4b6389a2c128101d" providerId="Windows Live" clId="Web-{5EC9D510-0A2B-4692-A018-2388A3F8641B}" dt="2020-08-05T12:53:38.562" v="2350"/>
          <ac:spMkLst>
            <pc:docMk/>
            <pc:sldMk cId="1237982525" sldId="313"/>
            <ac:spMk id="2" creationId="{A4ED5794-7146-4BA3-88B1-E5ACB30319AF}"/>
          </ac:spMkLst>
        </pc:spChg>
        <pc:spChg chg="add del mod">
          <ac:chgData name="am i who" userId="4b6389a2c128101d" providerId="Windows Live" clId="Web-{5EC9D510-0A2B-4692-A018-2388A3F8641B}" dt="2020-08-05T12:53:03.732" v="2333"/>
          <ac:spMkLst>
            <pc:docMk/>
            <pc:sldMk cId="1237982525" sldId="313"/>
            <ac:spMk id="4" creationId="{1D6D278E-D5D6-418B-875A-4845B8420993}"/>
          </ac:spMkLst>
        </pc:spChg>
        <pc:spChg chg="add mod">
          <ac:chgData name="am i who" userId="4b6389a2c128101d" providerId="Windows Live" clId="Web-{5EC9D510-0A2B-4692-A018-2388A3F8641B}" dt="2020-08-05T12:53:44.921" v="2353" actId="1076"/>
          <ac:spMkLst>
            <pc:docMk/>
            <pc:sldMk cId="1237982525" sldId="313"/>
            <ac:spMk id="9" creationId="{A8F849D7-3D81-4D02-8CAC-5539CA63F3F5}"/>
          </ac:spMkLst>
        </pc:spChg>
        <pc:spChg chg="add del mod">
          <ac:chgData name="am i who" userId="4b6389a2c128101d" providerId="Windows Live" clId="Web-{5EC9D510-0A2B-4692-A018-2388A3F8641B}" dt="2020-08-05T12:53:42.312" v="2352"/>
          <ac:spMkLst>
            <pc:docMk/>
            <pc:sldMk cId="1237982525" sldId="313"/>
            <ac:spMk id="11" creationId="{3C96F8F1-A655-404F-A6BE-33339D7E0869}"/>
          </ac:spMkLst>
        </pc:spChg>
        <pc:picChg chg="del">
          <ac:chgData name="am i who" userId="4b6389a2c128101d" providerId="Windows Live" clId="Web-{5EC9D510-0A2B-4692-A018-2388A3F8641B}" dt="2020-08-05T12:52:41.809" v="2332"/>
          <ac:picMkLst>
            <pc:docMk/>
            <pc:sldMk cId="1237982525" sldId="313"/>
            <ac:picMk id="6" creationId="{BDCC5CDC-2688-471F-8DA2-CBE9C9FC2A4E}"/>
          </ac:picMkLst>
        </pc:picChg>
        <pc:picChg chg="add mod ord">
          <ac:chgData name="am i who" userId="4b6389a2c128101d" providerId="Windows Live" clId="Web-{5EC9D510-0A2B-4692-A018-2388A3F8641B}" dt="2020-08-05T12:53:50.062" v="2356" actId="1076"/>
          <ac:picMkLst>
            <pc:docMk/>
            <pc:sldMk cId="1237982525" sldId="313"/>
            <ac:picMk id="7" creationId="{2DB88E69-F46D-4F11-9A8D-3BCB48D1ABB3}"/>
          </ac:picMkLst>
        </pc:picChg>
      </pc:sldChg>
      <pc:sldMasterChg chg="add addSldLayout">
        <pc:chgData name="am i who" userId="4b6389a2c128101d" providerId="Windows Live" clId="Web-{5EC9D510-0A2B-4692-A018-2388A3F8641B}" dt="2020-08-05T10:00:32.543" v="2"/>
        <pc:sldMasterMkLst>
          <pc:docMk/>
          <pc:sldMasterMk cId="0" sldId="2147483681"/>
        </pc:sldMasterMkLst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5"/>
          </pc:sldLayoutMkLst>
        </pc:sldLayoutChg>
      </pc:sldMasterChg>
    </pc:docChg>
  </pc:docChgLst>
  <pc:docChgLst>
    <pc:chgData name="am i who" userId="4b6389a2c128101d" providerId="Windows Live" clId="Web-{888C0AB2-7E2D-4437-AF7F-93730ED5800B}"/>
    <pc:docChg chg="modSld sldOrd">
      <pc:chgData name="am i who" userId="4b6389a2c128101d" providerId="Windows Live" clId="Web-{888C0AB2-7E2D-4437-AF7F-93730ED5800B}" dt="2020-08-06T00:28:41.663" v="27"/>
      <pc:docMkLst>
        <pc:docMk/>
      </pc:docMkLst>
      <pc:sldChg chg="modSp">
        <pc:chgData name="am i who" userId="4b6389a2c128101d" providerId="Windows Live" clId="Web-{888C0AB2-7E2D-4437-AF7F-93730ED5800B}" dt="2020-08-06T00:28:21.304" v="26" actId="1076"/>
        <pc:sldMkLst>
          <pc:docMk/>
          <pc:sldMk cId="2710076900" sldId="274"/>
        </pc:sldMkLst>
        <pc:spChg chg="mod">
          <ac:chgData name="am i who" userId="4b6389a2c128101d" providerId="Windows Live" clId="Web-{888C0AB2-7E2D-4437-AF7F-93730ED5800B}" dt="2020-08-06T00:28:21.304" v="26" actId="1076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888C0AB2-7E2D-4437-AF7F-93730ED5800B}" dt="2020-08-06T00:26:18.506" v="2" actId="14100"/>
        <pc:sldMkLst>
          <pc:docMk/>
          <pc:sldMk cId="2999572607" sldId="280"/>
        </pc:sldMkLst>
        <pc:spChg chg="mod">
          <ac:chgData name="am i who" userId="4b6389a2c128101d" providerId="Windows Live" clId="Web-{888C0AB2-7E2D-4437-AF7F-93730ED5800B}" dt="2020-08-06T00:26:18.506" v="2" actId="14100"/>
          <ac:spMkLst>
            <pc:docMk/>
            <pc:sldMk cId="2999572607" sldId="280"/>
            <ac:spMk id="7" creationId="{43590295-E915-4A8B-A6B9-B723DA5D0C91}"/>
          </ac:spMkLst>
        </pc:spChg>
      </pc:sldChg>
      <pc:sldChg chg="ord">
        <pc:chgData name="am i who" userId="4b6389a2c128101d" providerId="Windows Live" clId="Web-{888C0AB2-7E2D-4437-AF7F-93730ED5800B}" dt="2020-08-06T00:28:41.663" v="27"/>
        <pc:sldMkLst>
          <pc:docMk/>
          <pc:sldMk cId="376868576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8DF3-54D1-4C32-A16C-D3C1C7DD3778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5FBB-F0F6-4A89-951E-A9C42C762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255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rgbClr val="808285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4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5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10773" y="318201"/>
            <a:ext cx="1107584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4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3"/>
            <a:ext cx="2895600" cy="365125"/>
          </a:xfrm>
        </p:spPr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8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8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448253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4288" y="6448253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5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gym.openai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ts1829/policy-gradient-reinforcement-learning-in-pytorch-df1383ea0baf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bWDNovNB5mqFBgq7i3MY6Ui4zudcvNFJ" TargetMode="External"/><Relationship Id="rId2" Type="http://schemas.openxmlformats.org/officeDocument/2006/relationships/hyperlink" Target="https://mofanpy.com/tutorials/machine-learning/evolutionary-algorithm/intro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Ys-yUvd1y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45A30-9044-414A-83C9-1717037C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CA08AB-2A77-4A66-AD9F-2F1408C0FDE3}"/>
              </a:ext>
            </a:extLst>
          </p:cNvPr>
          <p:cNvSpPr txBox="1">
            <a:spLocks/>
          </p:cNvSpPr>
          <p:nvPr/>
        </p:nvSpPr>
        <p:spPr>
          <a:xfrm>
            <a:off x="2496762" y="5210354"/>
            <a:ext cx="6400800" cy="81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255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Georgia"/>
              </a:rPr>
              <a:t>Reinforcement Learning</a:t>
            </a:r>
            <a:endParaRPr lang="en-AU" dirty="0">
              <a:latin typeface="Georgia"/>
            </a:endParaRPr>
          </a:p>
          <a:p>
            <a:r>
              <a:rPr lang="en-AU" sz="2000" dirty="0">
                <a:latin typeface="Georgia"/>
              </a:rPr>
              <a:t>By Hu Wang </a:t>
            </a:r>
            <a:endParaRPr lang="en-AU" sz="2000" dirty="0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37E7DB-429B-4124-8703-9037633D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" y="-1838"/>
            <a:ext cx="9140588" cy="4039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590295-E915-4A8B-A6B9-B723DA5D0C91}"/>
              </a:ext>
            </a:extLst>
          </p:cNvPr>
          <p:cNvSpPr txBox="1">
            <a:spLocks/>
          </p:cNvSpPr>
          <p:nvPr/>
        </p:nvSpPr>
        <p:spPr>
          <a:xfrm>
            <a:off x="1291070" y="4591405"/>
            <a:ext cx="7850025" cy="733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TECH 1004 &amp; TECH 1004 </a:t>
            </a:r>
            <a:r>
              <a:rPr lang="en-US" altLang="zh-CN" sz="2800" dirty="0" smtClean="0"/>
              <a:t>UAC AI </a:t>
            </a:r>
            <a:r>
              <a:rPr lang="en-US" altLang="zh-CN" sz="2800" dirty="0"/>
              <a:t>Technologies</a:t>
            </a:r>
            <a:r>
              <a:rPr lang="en-AU" sz="3600" dirty="0"/>
              <a:t/>
            </a:r>
            <a:br>
              <a:rPr lang="en-AU" sz="3600" dirty="0"/>
            </a:b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57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Naive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E11A367-3A15-49A5-9478-7C1D1E66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Georgia"/>
                <a:ea typeface="宋体"/>
              </a:rPr>
              <a:t>It is relatively simple. After each arm has been selected to calculate a mean, always choose the one with the largest mean.</a:t>
            </a:r>
            <a:endParaRPr lang="en-US">
              <a:latin typeface="Georgia"/>
              <a:ea typeface="宋体"/>
            </a:endParaRPr>
          </a:p>
          <a:p>
            <a:endParaRPr lang="en-US"/>
          </a:p>
          <a:p>
            <a:r>
              <a:rPr lang="en-US" sz="2400">
                <a:latin typeface="Georgia"/>
                <a:ea typeface="宋体"/>
              </a:rPr>
              <a:t>Besides random, this algorithm is the easiest to implement in practice. Better than random agent.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8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Naive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F6627E-298F-4CD2-AED1-E3ABAED1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94" y="1666579"/>
            <a:ext cx="7699043" cy="30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7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Epsilon-Greedy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E11A367-3A15-49A5-9478-7C1D1E66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9" y="3426113"/>
            <a:ext cx="8221071" cy="28794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Georgia"/>
                <a:ea typeface="宋体"/>
              </a:rPr>
              <a:t>Initially select a small positive number between (0, 1), as epsilon.</a:t>
            </a:r>
          </a:p>
          <a:p>
            <a:endParaRPr lang="en-US" sz="1600"/>
          </a:p>
          <a:p>
            <a:r>
              <a:rPr lang="en-US" sz="2000">
                <a:latin typeface="Georgia"/>
                <a:ea typeface="宋体"/>
              </a:rPr>
              <a:t>Each time randomly generate a number, if it smaller than epsilon, select an arm randomly; otherwise, the arm with the largest average value is selected.</a:t>
            </a:r>
          </a:p>
          <a:p>
            <a:endParaRPr lang="en-US" sz="2000">
              <a:ea typeface="宋体"/>
            </a:endParaRPr>
          </a:p>
          <a:p>
            <a:r>
              <a:rPr lang="en-US" sz="2000">
                <a:latin typeface="Georgia"/>
                <a:ea typeface="宋体"/>
              </a:rPr>
              <a:t>The closer epsilon to 0, the more conservative; vice versa, the more radical.</a:t>
            </a:r>
          </a:p>
        </p:txBody>
      </p:sp>
      <p:pic>
        <p:nvPicPr>
          <p:cNvPr id="4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DB02B1C1-E58A-4313-8FB8-7CE302A8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95" y="1146876"/>
            <a:ext cx="3843550" cy="20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41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Epsilon-Greedy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8CC04F-9FF5-4884-BC37-F363F85D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310" y="1654022"/>
            <a:ext cx="6223379" cy="35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5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Evaluation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16</a:t>
            </a:fld>
            <a:endParaRPr lang="en-AU"/>
          </a:p>
        </p:txBody>
      </p:sp>
      <p:pic>
        <p:nvPicPr>
          <p:cNvPr id="4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64F0740-3FED-4D9D-9CE7-219050FA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564" y="1887773"/>
            <a:ext cx="5532461" cy="35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0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Comparison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17</a:t>
            </a:fld>
            <a:endParaRPr lang="en-AU"/>
          </a:p>
        </p:txBody>
      </p:sp>
      <p:pic>
        <p:nvPicPr>
          <p:cNvPr id="3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070A77-39F8-4830-A49C-18F63A13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" y="1556072"/>
            <a:ext cx="7903759" cy="3481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E2707-C24B-4F01-B220-A8EF493B7BD3}"/>
              </a:ext>
            </a:extLst>
          </p:cNvPr>
          <p:cNvSpPr txBox="1"/>
          <p:nvPr/>
        </p:nvSpPr>
        <p:spPr>
          <a:xfrm>
            <a:off x="931460" y="5563168"/>
            <a:ext cx="74346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Simulation performance of commonly seen MAB algorithms (10,000 times)</a:t>
            </a:r>
          </a:p>
        </p:txBody>
      </p:sp>
    </p:spTree>
    <p:extLst>
      <p:ext uri="{BB962C8B-B14F-4D97-AF65-F5344CB8AC3E}">
        <p14:creationId xmlns:p14="http://schemas.microsoft.com/office/powerpoint/2010/main" val="513953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341131" y="2508436"/>
            <a:ext cx="445770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ea typeface="+mn-lt"/>
                <a:cs typeface="+mn-lt"/>
              </a:rPr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5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RL Environments --- </a:t>
            </a:r>
            <a:r>
              <a:rPr lang="en-US" dirty="0" err="1">
                <a:latin typeface="Georgia"/>
                <a:ea typeface="宋体"/>
              </a:rPr>
              <a:t>openai</a:t>
            </a:r>
            <a:r>
              <a:rPr lang="en-US" dirty="0">
                <a:latin typeface="Georgia"/>
                <a:ea typeface="宋体"/>
              </a:rPr>
              <a:t> gym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19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4F28A-6E6A-41EA-B722-7161B9535504}"/>
              </a:ext>
            </a:extLst>
          </p:cNvPr>
          <p:cNvSpPr txBox="1"/>
          <p:nvPr/>
        </p:nvSpPr>
        <p:spPr>
          <a:xfrm>
            <a:off x="5938482" y="57764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https://gym.openai.com/</a:t>
            </a:r>
            <a:endParaRPr lang="en-US"/>
          </a:p>
        </p:txBody>
      </p:sp>
      <p:pic>
        <p:nvPicPr>
          <p:cNvPr id="8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3B213B-304C-4C80-AD26-A32C6464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960" y="2202646"/>
            <a:ext cx="5779826" cy="26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1786691" y="2602264"/>
            <a:ext cx="60869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Multi Armed Bandit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6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588497" y="2585205"/>
            <a:ext cx="409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ea typeface="+mn-lt"/>
                <a:cs typeface="+mn-lt"/>
              </a:rPr>
              <a:t>Policy Gradient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9361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6365" y="144999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Policy Gradient --- Intuition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Picture 6" descr="A picture containing colorful, umbrella&#10;&#10;Description automatically generated">
            <a:extLst>
              <a:ext uri="{FF2B5EF4-FFF2-40B4-BE49-F238E27FC236}">
                <a16:creationId xmlns:a16="http://schemas.microsoft.com/office/drawing/2014/main" id="{E6E1E809-4021-4289-A66A-44F65C9F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3" y="1964030"/>
            <a:ext cx="7588154" cy="29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4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6365" y="144999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Policy Gradient --- Intuition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3" name="Picture 3" descr="A picture containing shirt&#10;&#10;Description automatically generated">
            <a:extLst>
              <a:ext uri="{FF2B5EF4-FFF2-40B4-BE49-F238E27FC236}">
                <a16:creationId xmlns:a16="http://schemas.microsoft.com/office/drawing/2014/main" id="{D3A0B4F1-43E4-4753-997D-020E37A6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179092"/>
            <a:ext cx="3792371" cy="2094398"/>
          </a:xfrm>
          <a:prstGeom prst="rect">
            <a:avLst/>
          </a:prstGeom>
        </p:spPr>
      </p:pic>
      <p:pic>
        <p:nvPicPr>
          <p:cNvPr id="4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26CD923F-1A93-4D4F-B95F-F57D5750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9" y="3909682"/>
            <a:ext cx="7238431" cy="223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2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724974" y="2636384"/>
            <a:ext cx="40056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rgbClr val="FF0000"/>
                </a:solidFill>
                <a:ea typeface="+mn-lt"/>
                <a:cs typeface="+mn-lt"/>
              </a:rPr>
              <a:t>Warning of Programming</a:t>
            </a:r>
            <a:endParaRPr lang="en-GB" sz="48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411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Random Select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8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050A622-FB08-404B-9D7A-D92B648D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363" y="1343666"/>
            <a:ext cx="6479274" cy="4682458"/>
          </a:xfrm>
        </p:spPr>
      </p:pic>
    </p:spTree>
    <p:extLst>
      <p:ext uri="{BB962C8B-B14F-4D97-AF65-F5344CB8AC3E}">
        <p14:creationId xmlns:p14="http://schemas.microsoft.com/office/powerpoint/2010/main" val="331100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6365" y="144999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Policy Gradient --- Performance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4F28A-6E6A-41EA-B722-7161B9535504}"/>
              </a:ext>
            </a:extLst>
          </p:cNvPr>
          <p:cNvSpPr txBox="1"/>
          <p:nvPr/>
        </p:nvSpPr>
        <p:spPr>
          <a:xfrm>
            <a:off x="2961564" y="5938482"/>
            <a:ext cx="56859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2"/>
              </a:rPr>
              <a:t>https://medium.com/@ts1829/policy-gradient-reinforcement-learning-in-pytorch-df1383ea0baf</a:t>
            </a:r>
            <a:endParaRPr lang="en-US" sz="1400" dirty="0">
              <a:ea typeface="+mn-lt"/>
              <a:cs typeface="+mn-lt"/>
            </a:endParaRPr>
          </a:p>
        </p:txBody>
      </p:sp>
      <p:pic>
        <p:nvPicPr>
          <p:cNvPr id="3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ED67D7E-FBD4-43D0-BE2C-3FC57D880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43" y="803512"/>
            <a:ext cx="5131557" cy="51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049109" y="2755802"/>
            <a:ext cx="349382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Q-Learning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4353" y="4035743"/>
            <a:ext cx="8075295" cy="246222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en-US" sz="1800">
                <a:latin typeface="Cambria Math"/>
                <a:ea typeface="Cambria Math"/>
                <a:sym typeface="+mn-ea"/>
              </a:rPr>
              <a:t>Q learning is based on the idea of Dynamic Programming (DP)</a:t>
            </a:r>
            <a:endParaRPr lang="en-US" altLang="en-US" sz="1800">
              <a:latin typeface="Cambria Math"/>
              <a:ea typeface="Cambria Math"/>
            </a:endParaRPr>
          </a:p>
          <a:p>
            <a:pPr>
              <a:lnSpc>
                <a:spcPct val="140000"/>
              </a:lnSpc>
            </a:pPr>
            <a:r>
              <a:rPr lang="en-US" altLang="en-US" sz="1800">
                <a:latin typeface="Cambria Math"/>
                <a:ea typeface="Cambria Math"/>
                <a:sym typeface="+mn-ea"/>
              </a:rPr>
              <a:t>If the robots can get out of the house, then success; the reward (edge) to point 5 is set to 100, </a:t>
            </a:r>
            <a:r>
              <a:rPr lang="en-US" altLang="en-US" sz="1800" dirty="0">
                <a:latin typeface="Cambria Math"/>
                <a:ea typeface="Cambria Math"/>
                <a:sym typeface="+mn-ea"/>
              </a:rPr>
              <a:t>otherwise are set to 0</a:t>
            </a:r>
            <a:endParaRPr lang="en-US" altLang="en-US" sz="1800" dirty="0">
              <a:latin typeface="Cambria Math"/>
              <a:ea typeface="Cambria Math"/>
            </a:endParaRPr>
          </a:p>
          <a:p>
            <a:pPr>
              <a:lnSpc>
                <a:spcPct val="140000"/>
              </a:lnSpc>
            </a:pPr>
            <a:r>
              <a:rPr lang="en-US" altLang="en-US" sz="1800">
                <a:latin typeface="Cambria Math"/>
                <a:ea typeface="Cambria Math"/>
                <a:sym typeface="+mn-ea"/>
              </a:rPr>
              <a:t>State: which room is the agent in</a:t>
            </a:r>
            <a:endParaRPr lang="en-US" altLang="en-US" sz="1800" dirty="0">
              <a:latin typeface="Cambria Math"/>
              <a:ea typeface="Cambria Math"/>
            </a:endParaRPr>
          </a:p>
          <a:p>
            <a:pPr lvl="0">
              <a:lnSpc>
                <a:spcPct val="140000"/>
              </a:lnSpc>
            </a:pPr>
            <a:r>
              <a:rPr lang="en-US" altLang="en-US" sz="1800" dirty="0">
                <a:latin typeface="Cambria Math"/>
                <a:ea typeface="Cambria Math"/>
                <a:sym typeface="+mn-ea"/>
              </a:rPr>
              <a:t>Action: which room to which room</a:t>
            </a:r>
            <a:endParaRPr lang="en-US" altLang="en-US" sz="1800" dirty="0">
              <a:latin typeface="Cambria Math"/>
              <a:ea typeface="Cambria Math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4" y="1551431"/>
            <a:ext cx="2981801" cy="172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168" y="1441893"/>
            <a:ext cx="3049429" cy="1939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53" y="1441893"/>
            <a:ext cx="2852261" cy="1940243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B43592D8-CEF7-4060-97D5-13119C60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</p:spTree>
    <p:extLst>
      <p:ext uri="{BB962C8B-B14F-4D97-AF65-F5344CB8AC3E}">
        <p14:creationId xmlns:p14="http://schemas.microsoft.com/office/powerpoint/2010/main" val="2235867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15205" y="4274579"/>
            <a:ext cx="8075295" cy="1912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altLang="en-US" sz="1800">
                <a:latin typeface="Cambria Math"/>
                <a:ea typeface="Cambria Math"/>
                <a:sym typeface="+mn-ea"/>
              </a:rPr>
              <a:t>Instant</a:t>
            </a:r>
            <a:r>
              <a:rPr lang="en-US" altLang="en-US" sz="1800" dirty="0">
                <a:latin typeface="Cambria Math"/>
                <a:ea typeface="Cambria Math"/>
                <a:sym typeface="+mn-ea"/>
              </a:rPr>
              <a:t> reward matrix: 0 --- can pass through; -1 --- can not pass through; 100 -</a:t>
            </a:r>
            <a:r>
              <a:rPr lang="en-US" altLang="en-US" sz="1800">
                <a:latin typeface="Cambria Math"/>
                <a:ea typeface="Cambria Math"/>
                <a:sym typeface="+mn-ea"/>
              </a:rPr>
              <a:t>-- success</a:t>
            </a:r>
            <a:endParaRPr lang="en-US" altLang="en-US" sz="1800">
              <a:latin typeface="Cambria Math"/>
              <a:ea typeface="Cambria Math"/>
            </a:endParaRPr>
          </a:p>
          <a:p>
            <a:pPr lvl="0">
              <a:lnSpc>
                <a:spcPct val="140000"/>
              </a:lnSpc>
            </a:pPr>
            <a:r>
              <a:rPr lang="en-US" altLang="en-US" sz="1800" dirty="0">
                <a:latin typeface="Cambria Math"/>
                <a:ea typeface="Cambria Math"/>
                <a:sym typeface="+mn-ea"/>
              </a:rPr>
              <a:t>Initial a Q table with the same rank of R matrix; all zero</a:t>
            </a:r>
            <a:endParaRPr lang="en-US" altLang="en-US" sz="1800" dirty="0">
              <a:latin typeface="Cambria Math"/>
              <a:ea typeface="Cambria Math"/>
            </a:endParaRPr>
          </a:p>
          <a:p>
            <a:pPr lvl="0">
              <a:lnSpc>
                <a:spcPct val="140000"/>
              </a:lnSpc>
            </a:pPr>
            <a:r>
              <a:rPr lang="en-US" altLang="en-US" sz="1800" dirty="0">
                <a:latin typeface="Cambria Math"/>
                <a:ea typeface="Cambria Math"/>
                <a:sym typeface="+mn-ea"/>
              </a:rPr>
              <a:t>γ = 0.8</a:t>
            </a:r>
            <a:endParaRPr lang="en-US" altLang="en-US" sz="1800" dirty="0">
              <a:latin typeface="Cambria Math"/>
              <a:ea typeface="Cambria Math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1" y="1795722"/>
            <a:ext cx="3732848" cy="2489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497" r="-282" b="125"/>
          <a:stretch/>
        </p:blipFill>
        <p:spPr>
          <a:xfrm>
            <a:off x="4320411" y="1991436"/>
            <a:ext cx="3543508" cy="2280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46" y="6273520"/>
            <a:ext cx="3540833" cy="504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BFA27-57CE-4346-B592-2D182A305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552" y="-1272"/>
            <a:ext cx="2852261" cy="194024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574FA1C-FC4B-48EB-A786-73790A3A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</p:spTree>
    <p:extLst>
      <p:ext uri="{BB962C8B-B14F-4D97-AF65-F5344CB8AC3E}">
        <p14:creationId xmlns:p14="http://schemas.microsoft.com/office/powerpoint/2010/main" val="1202792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</a:t>
            </a:fld>
            <a:endParaRPr lang="en-AU"/>
          </a:p>
        </p:txBody>
      </p:sp>
      <p:pic>
        <p:nvPicPr>
          <p:cNvPr id="7" name="Picture 7" descr="A large machine in a store&#10;&#10;Description automatically generated">
            <a:extLst>
              <a:ext uri="{FF2B5EF4-FFF2-40B4-BE49-F238E27FC236}">
                <a16:creationId xmlns:a16="http://schemas.microsoft.com/office/drawing/2014/main" id="{20F86007-0F2D-4C10-9002-65BCB57F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15" y="1405142"/>
            <a:ext cx="5532459" cy="385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79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8145" y="4035743"/>
            <a:ext cx="8314130" cy="1101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en-US" sz="2000">
                <a:latin typeface="Cambria Math"/>
                <a:ea typeface="Cambria Math"/>
                <a:sym typeface="+mn-ea"/>
              </a:rPr>
              <a:t>Randomly choose a state, for example room 1. The agent can reach room 3 or room 5. Randomly, if we </a:t>
            </a:r>
            <a:r>
              <a:rPr lang="en-US" altLang="en-US" sz="2000" dirty="0">
                <a:latin typeface="Cambria Math"/>
                <a:ea typeface="Cambria Math"/>
                <a:sym typeface="+mn-ea"/>
              </a:rPr>
              <a:t>choose 5, then we update the Q table</a:t>
            </a:r>
            <a:endParaRPr lang="en-US" altLang="en-US" sz="2000" dirty="0">
              <a:latin typeface="Cambria Math"/>
              <a:ea typeface="Cambria Math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42" y="5136214"/>
            <a:ext cx="5003118" cy="1221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31" y="1870853"/>
            <a:ext cx="3438525" cy="20050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589" y="1656746"/>
            <a:ext cx="3151823" cy="210216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E8F134B-F85D-4ABF-969C-EB4D9327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8F86FB78-D495-48F9-A4D0-93EF87C06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552" y="-1272"/>
            <a:ext cx="2852261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9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8145" y="4035743"/>
            <a:ext cx="8186183" cy="11700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altLang="en-US" sz="2000" dirty="0">
                <a:latin typeface="Cambria Math"/>
                <a:ea typeface="Cambria Math"/>
                <a:sym typeface="+mn-ea"/>
              </a:rPr>
              <a:t>Then we choose a state randomly again, like room 3. Room 3 can go to room [1, 2, 4], and we random choose room 1</a:t>
            </a:r>
            <a:endParaRPr lang="en-US" altLang="en-US" sz="2000" dirty="0">
              <a:latin typeface="Cambria Math"/>
              <a:ea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38" y="1651421"/>
            <a:ext cx="3151823" cy="2102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44" y="5289722"/>
            <a:ext cx="4630701" cy="1301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439" y="1843741"/>
            <a:ext cx="3498766" cy="196861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867799A-8895-4580-9875-3211946A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0F65F-183E-4EE6-9F9D-C78C6243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552" y="-1272"/>
            <a:ext cx="2852261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70014" y="4600113"/>
            <a:ext cx="8460494" cy="177472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40000"/>
              </a:lnSpc>
            </a:pPr>
            <a:r>
              <a:rPr lang="en-US" altLang="en-US" sz="2400" dirty="0">
                <a:latin typeface="Cambria Math"/>
                <a:ea typeface="Cambria Math"/>
                <a:sym typeface="+mn-ea"/>
              </a:rPr>
              <a:t>After many iterations, our final Q table is shown as above one</a:t>
            </a:r>
            <a:endParaRPr lang="en-US" altLang="en-US" sz="2400" dirty="0">
              <a:latin typeface="Cambria Math"/>
              <a:ea typeface="Cambria Math"/>
            </a:endParaRPr>
          </a:p>
          <a:p>
            <a:pPr lvl="0">
              <a:lnSpc>
                <a:spcPct val="140000"/>
              </a:lnSpc>
            </a:pPr>
            <a:r>
              <a:rPr lang="en-US" altLang="en-US" sz="2400" dirty="0">
                <a:latin typeface="Cambria Math"/>
                <a:ea typeface="Cambria Math"/>
                <a:sym typeface="+mn-ea"/>
              </a:rPr>
              <a:t>So we can choose our action based on our Q table</a:t>
            </a:r>
            <a:endParaRPr lang="en-US" altLang="en-US" sz="2400" dirty="0">
              <a:latin typeface="Cambria Math"/>
              <a:ea typeface="Cambria Math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9" y="2164990"/>
            <a:ext cx="3151823" cy="2102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3" y="2508096"/>
            <a:ext cx="3684504" cy="173347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1EBF4EDA-D326-46C9-A30F-6F99C046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66BEF439-52AA-445E-A66D-BE8639C10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552" y="-1272"/>
            <a:ext cx="2852261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31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867855" y="4629175"/>
            <a:ext cx="7636193" cy="16225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en-US" dirty="0">
                <a:latin typeface="Cambria Math"/>
                <a:ea typeface="Cambria Math"/>
                <a:sym typeface="+mn-ea"/>
              </a:rPr>
              <a:t>Q value means the expected </a:t>
            </a:r>
            <a:r>
              <a:rPr lang="en-US" altLang="en-US" dirty="0">
                <a:solidFill>
                  <a:srgbClr val="FF0000"/>
                </a:solidFill>
                <a:latin typeface="Cambria Math"/>
                <a:ea typeface="Cambria Math"/>
                <a:sym typeface="+mn-ea"/>
              </a:rPr>
              <a:t>accumulative</a:t>
            </a:r>
            <a:r>
              <a:rPr lang="en-US" altLang="en-US" dirty="0">
                <a:latin typeface="Cambria Math"/>
                <a:ea typeface="Cambria Math"/>
                <a:sym typeface="+mn-ea"/>
              </a:rPr>
              <a:t> reward of an action towards to the </a:t>
            </a:r>
            <a:r>
              <a:rPr lang="en-US" altLang="en-US" dirty="0">
                <a:solidFill>
                  <a:srgbClr val="FF0000"/>
                </a:solidFill>
                <a:latin typeface="Cambria Math"/>
                <a:ea typeface="Cambria Math"/>
                <a:sym typeface="+mn-ea"/>
              </a:rPr>
              <a:t>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63" y="2555992"/>
            <a:ext cx="3445669" cy="162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33" y="2192442"/>
            <a:ext cx="3137059" cy="202025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52D8062-1F5B-4F74-916F-9A19FFEA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2431B-ECF5-4BB3-817F-1F8EAAF7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253" y="-1272"/>
            <a:ext cx="2852261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2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97" r="-282" b="125"/>
          <a:stretch/>
        </p:blipFill>
        <p:spPr>
          <a:xfrm>
            <a:off x="388150" y="2085265"/>
            <a:ext cx="3023188" cy="2280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69" y="5684959"/>
            <a:ext cx="2952274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ABFA27-57CE-4346-B592-2D182A305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24" y="24317"/>
            <a:ext cx="2852261" cy="1940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4">
                <a:extLst>
                  <a:ext uri="{FF2B5EF4-FFF2-40B4-BE49-F238E27FC236}">
                    <a16:creationId xmlns:a16="http://schemas.microsoft.com/office/drawing/2014/main" id="{C05D9FAE-BECC-40E9-855E-97649AFAAAF3}"/>
                  </a:ext>
                </a:extLst>
              </p:cNvPr>
              <p:cNvSpPr txBox="1"/>
              <p:nvPr/>
            </p:nvSpPr>
            <p:spPr>
              <a:xfrm>
                <a:off x="141888" y="5721386"/>
                <a:ext cx="5236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AU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en-AU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AU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AU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AU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4">
                <a:extLst>
                  <a:ext uri="{FF2B5EF4-FFF2-40B4-BE49-F238E27FC236}">
                    <a16:creationId xmlns:a16="http://schemas.microsoft.com/office/drawing/2014/main" id="{C05D9FAE-BECC-40E9-855E-97649AFA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88" y="5721386"/>
                <a:ext cx="523663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8FD796-ABF1-4F33-81A5-97DA649A26CD}"/>
              </a:ext>
            </a:extLst>
          </p:cNvPr>
          <p:cNvSpPr/>
          <p:nvPr/>
        </p:nvSpPr>
        <p:spPr>
          <a:xfrm>
            <a:off x="5378524" y="5826161"/>
            <a:ext cx="539353" cy="17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574FA1C-FC4B-48EB-A786-73790A3A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" y="360031"/>
            <a:ext cx="5920740" cy="570071"/>
          </a:xfrm>
        </p:spPr>
        <p:txBody>
          <a:bodyPr>
            <a:normAutofit/>
          </a:bodyPr>
          <a:lstStyle/>
          <a:p>
            <a:pPr marL="428625" indent="-428625">
              <a:buFont typeface="Arial" panose="02080604020202020204" pitchFamily="34" charset="0"/>
              <a:buChar char="•"/>
            </a:pPr>
            <a:r>
              <a:rPr lang="en-US" altLang="en-US" sz="2700" dirty="0">
                <a:solidFill>
                  <a:srgbClr val="0060A8"/>
                </a:solidFill>
                <a:latin typeface="Georgia"/>
                <a:ea typeface="宋体"/>
              </a:rPr>
              <a:t>Q-Learning by hand</a:t>
            </a:r>
          </a:p>
        </p:txBody>
      </p:sp>
      <p:pic>
        <p:nvPicPr>
          <p:cNvPr id="4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13BB681-6C85-4902-8A6A-0FDD8EDDB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840" y="2190313"/>
            <a:ext cx="4150624" cy="24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6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9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Reference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latin typeface="+mn-lt"/>
                <a:ea typeface="宋体"/>
              </a:rPr>
              <a:t>Mofan</a:t>
            </a:r>
            <a:r>
              <a:rPr lang="en-US" altLang="zh-CN" sz="2400" dirty="0">
                <a:latin typeface="+mn-lt"/>
                <a:ea typeface="宋体"/>
              </a:rPr>
              <a:t> Tutorial, </a:t>
            </a:r>
            <a:r>
              <a:rPr lang="en-US" sz="2400" dirty="0">
                <a:latin typeface="Georgia"/>
                <a:ea typeface="宋体"/>
                <a:hlinkClick r:id="rId2"/>
              </a:rPr>
              <a:t>https://mofanpy.com/</a:t>
            </a:r>
            <a:endParaRPr lang="en-US" sz="2400" dirty="0">
              <a:latin typeface="Georgia"/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宋体"/>
                <a:cs typeface="Calibri"/>
              </a:rPr>
              <a:t>David Silver, Reinforcement Learning Course, </a:t>
            </a:r>
            <a:r>
              <a:rPr lang="en-US" sz="2400" dirty="0">
                <a:latin typeface="Georgia"/>
                <a:ea typeface="宋体"/>
                <a:cs typeface="Calibri"/>
                <a:hlinkClick r:id="rId3"/>
              </a:rPr>
              <a:t>https://www.youtube.com/playlist?list=PLbWDNovNB5mqFBgq7i3MY6Ui4zudcvNFJ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Georgia"/>
                <a:ea typeface="宋体"/>
                <a:cs typeface="Calibri"/>
              </a:rPr>
              <a:t>Deep Reinforcement Learning, Decision Making, and Control - ICML 2017 Tutorial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Georgia"/>
                <a:ea typeface="宋体"/>
                <a:cs typeface="Calibri"/>
              </a:rPr>
              <a:t>    </a:t>
            </a:r>
            <a:r>
              <a:rPr lang="en-US" sz="2400" dirty="0">
                <a:latin typeface="Georgia"/>
                <a:ea typeface="宋体"/>
                <a:cs typeface="Calibri"/>
                <a:hlinkClick r:id="rId4"/>
              </a:rPr>
              <a:t>https://www.youtube.com/watch?v=7Ys-yUvd1yk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Georgia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50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7" name="Picture 7" descr="A large machine in a store&#10;&#10;Description automatically generated">
            <a:extLst>
              <a:ext uri="{FF2B5EF4-FFF2-40B4-BE49-F238E27FC236}">
                <a16:creationId xmlns:a16="http://schemas.microsoft.com/office/drawing/2014/main" id="{20F86007-0F2D-4C10-9002-65BCB57F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9" y="1968113"/>
            <a:ext cx="3579124" cy="2495282"/>
          </a:xfrm>
          <a:prstGeom prst="rect">
            <a:avLst/>
          </a:prstGeom>
        </p:spPr>
      </p:pic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B35332-742E-4EDA-AC1A-434BAEBF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53" y="1894409"/>
            <a:ext cx="2754573" cy="27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7" name="Picture 7" descr="A large machine in a store&#10;&#10;Description automatically generated">
            <a:extLst>
              <a:ext uri="{FF2B5EF4-FFF2-40B4-BE49-F238E27FC236}">
                <a16:creationId xmlns:a16="http://schemas.microsoft.com/office/drawing/2014/main" id="{20F86007-0F2D-4C10-9002-65BCB57F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46" y="1208956"/>
            <a:ext cx="3579124" cy="2495282"/>
          </a:xfrm>
          <a:prstGeom prst="rect">
            <a:avLst/>
          </a:prstGeom>
        </p:spPr>
      </p:pic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9FADD-B339-4DF6-8488-91444274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706" y="2503628"/>
            <a:ext cx="6129550" cy="35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5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Intuition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68AE84BF-A993-4B49-AB98-31416EC30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Georgia"/>
                <a:ea typeface="宋体"/>
              </a:rPr>
              <a:t>The Basic idea of Bandit algorithm:</a:t>
            </a:r>
          </a:p>
          <a:p>
            <a:pPr marL="556895" lvl="1" indent="-213995"/>
            <a:endParaRPr lang="en-US" sz="1800">
              <a:latin typeface="Georgia"/>
              <a:ea typeface="宋体"/>
            </a:endParaRPr>
          </a:p>
          <a:p>
            <a:pPr marL="556895" lvl="1" indent="-213995"/>
            <a:r>
              <a:rPr lang="en-US" sz="2000">
                <a:latin typeface="Georgia"/>
                <a:ea typeface="宋体"/>
              </a:rPr>
              <a:t>Try carefully. If a certain choice yields a better result, choose it more; vice versa.</a:t>
            </a:r>
            <a:endParaRPr lang="en-US" sz="2000">
              <a:ea typeface="宋体"/>
            </a:endParaRPr>
          </a:p>
          <a:p>
            <a:pPr marL="556895" lvl="1" indent="-213995"/>
            <a:endParaRPr lang="en-US" sz="2000">
              <a:latin typeface="Georgia"/>
              <a:ea typeface="宋体"/>
            </a:endParaRPr>
          </a:p>
          <a:p>
            <a:pPr marL="556895" lvl="1" indent="-213995"/>
            <a:r>
              <a:rPr lang="en-US" sz="2000">
                <a:latin typeface="Georgia"/>
                <a:ea typeface="宋体"/>
              </a:rPr>
              <a:t>If a certain arm has been chosen too less, leading to uncertainty, give it more chances to be selected until it is determined to be gold or stone</a:t>
            </a:r>
            <a:endParaRPr lang="en-US" sz="2000">
              <a:ea typeface="宋体"/>
            </a:endParaRPr>
          </a:p>
          <a:p>
            <a:pPr marL="556895" lvl="1" indent="-213995"/>
            <a:endParaRPr lang="en-US" sz="2000">
              <a:latin typeface="Georgia"/>
              <a:ea typeface="宋体"/>
            </a:endParaRPr>
          </a:p>
          <a:p>
            <a:pPr marL="556895" lvl="1" indent="-213995"/>
            <a:r>
              <a:rPr lang="en-US" sz="2000">
                <a:latin typeface="Georgia"/>
                <a:ea typeface="宋体"/>
              </a:rPr>
              <a:t>In a word, give more opportunities to those arms which are "good enough" or "don’t know how good".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9869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724974" y="2636384"/>
            <a:ext cx="40056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rgbClr val="FF0000"/>
                </a:solidFill>
                <a:ea typeface="+mn-lt"/>
                <a:cs typeface="+mn-lt"/>
              </a:rPr>
              <a:t>Warning of Programming</a:t>
            </a:r>
            <a:endParaRPr lang="en-GB" sz="48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376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Multi Armed Bandit --- Random Select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E11A367-3A15-49A5-9478-7C1D1E66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Georgia"/>
                <a:ea typeface="宋体"/>
              </a:rPr>
              <a:t>Choose arms randomly</a:t>
            </a:r>
            <a:endParaRPr lang="en-US"/>
          </a:p>
        </p:txBody>
      </p:sp>
      <p:pic>
        <p:nvPicPr>
          <p:cNvPr id="6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2410F2A-CBE5-48C2-8C10-DB490443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81" y="2158598"/>
            <a:ext cx="6266028" cy="31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7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51509"/>
      </p:ext>
    </p:extLst>
  </p:cSld>
  <p:clrMapOvr>
    <a:masterClrMapping/>
  </p:clrMapOvr>
</p:sld>
</file>

<file path=ppt/theme/theme1.xml><?xml version="1.0" encoding="utf-8"?>
<a:theme xmlns:a="http://schemas.openxmlformats.org/drawingml/2006/main" name="1_UoA_PPT2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648</Words>
  <Application>Microsoft Office PowerPoint</Application>
  <PresentationFormat>On-screen Show (4:3)</PresentationFormat>
  <Paragraphs>103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新細明體</vt:lpstr>
      <vt:lpstr>宋体</vt:lpstr>
      <vt:lpstr>Arial</vt:lpstr>
      <vt:lpstr>Calibri</vt:lpstr>
      <vt:lpstr>Calibri Light</vt:lpstr>
      <vt:lpstr>Cambria Math</vt:lpstr>
      <vt:lpstr>Georgia</vt:lpstr>
      <vt:lpstr>1_UoA_PPT2</vt:lpstr>
      <vt:lpstr>Office 主题</vt:lpstr>
      <vt:lpstr>PowerPoint Presentation</vt:lpstr>
      <vt:lpstr>PowerPoint Presentation</vt:lpstr>
      <vt:lpstr>Multi Armed Bandit</vt:lpstr>
      <vt:lpstr>Multi Armed Bandit</vt:lpstr>
      <vt:lpstr>Multi Armed Bandit</vt:lpstr>
      <vt:lpstr>Multi Armed Bandit --- Intuition</vt:lpstr>
      <vt:lpstr>PowerPoint Presentation</vt:lpstr>
      <vt:lpstr>Multi Armed Bandit --- Random Select</vt:lpstr>
      <vt:lpstr>PowerPoint Presentation</vt:lpstr>
      <vt:lpstr>Multi Armed Bandit --- Naive</vt:lpstr>
      <vt:lpstr>Multi Armed Bandit --- Naive</vt:lpstr>
      <vt:lpstr>PowerPoint Presentation</vt:lpstr>
      <vt:lpstr>Multi Armed Bandit --- Epsilon-Greedy</vt:lpstr>
      <vt:lpstr>Multi Armed Bandit --- Epsilon-Greedy</vt:lpstr>
      <vt:lpstr>PowerPoint Presentation</vt:lpstr>
      <vt:lpstr>Multi Armed Bandit --- Evaluation</vt:lpstr>
      <vt:lpstr>Multi Armed Bandit --- Comparison</vt:lpstr>
      <vt:lpstr>PowerPoint Presentation</vt:lpstr>
      <vt:lpstr>RL Environments --- openai gym</vt:lpstr>
      <vt:lpstr>PowerPoint Presentation</vt:lpstr>
      <vt:lpstr>Policy Gradient --- Intuition</vt:lpstr>
      <vt:lpstr>Policy Gradient --- Intuition</vt:lpstr>
      <vt:lpstr>PowerPoint Presentation</vt:lpstr>
      <vt:lpstr>Multi Armed Bandit --- Random Select</vt:lpstr>
      <vt:lpstr>PowerPoint Presentation</vt:lpstr>
      <vt:lpstr>Policy Gradient --- Performance</vt:lpstr>
      <vt:lpstr>PowerPoint Presentation</vt:lpstr>
      <vt:lpstr>Q-Learning by hand</vt:lpstr>
      <vt:lpstr>Q-Learning by hand</vt:lpstr>
      <vt:lpstr>Q-Learning by hand</vt:lpstr>
      <vt:lpstr>Q-Learning by hand</vt:lpstr>
      <vt:lpstr>Q-Learning by hand</vt:lpstr>
      <vt:lpstr>Q-Learning by hand</vt:lpstr>
      <vt:lpstr>Q-Learning by hand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Technlogies</dc:title>
  <dc:creator>alva</dc:creator>
  <cp:lastModifiedBy>Wei Zhang</cp:lastModifiedBy>
  <cp:revision>164</cp:revision>
  <dcterms:created xsi:type="dcterms:W3CDTF">2020-07-15T05:18:50Z</dcterms:created>
  <dcterms:modified xsi:type="dcterms:W3CDTF">2022-08-30T03:35:07Z</dcterms:modified>
</cp:coreProperties>
</file>